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82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56" r:id="rId20"/>
    <p:sldId id="357" r:id="rId21"/>
    <p:sldId id="300" r:id="rId22"/>
    <p:sldId id="358" r:id="rId23"/>
    <p:sldId id="302" r:id="rId24"/>
    <p:sldId id="338" r:id="rId25"/>
    <p:sldId id="337" r:id="rId26"/>
    <p:sldId id="306" r:id="rId27"/>
    <p:sldId id="353" r:id="rId28"/>
    <p:sldId id="349" r:id="rId29"/>
    <p:sldId id="346" r:id="rId30"/>
    <p:sldId id="345" r:id="rId31"/>
    <p:sldId id="308" r:id="rId32"/>
    <p:sldId id="309" r:id="rId33"/>
    <p:sldId id="310" r:id="rId34"/>
    <p:sldId id="352" r:id="rId35"/>
    <p:sldId id="312" r:id="rId36"/>
    <p:sldId id="354" r:id="rId37"/>
    <p:sldId id="344" r:id="rId38"/>
    <p:sldId id="314" r:id="rId39"/>
    <p:sldId id="340" r:id="rId40"/>
    <p:sldId id="355" r:id="rId41"/>
    <p:sldId id="343" r:id="rId42"/>
    <p:sldId id="316" r:id="rId43"/>
    <p:sldId id="342" r:id="rId44"/>
    <p:sldId id="317" r:id="rId45"/>
    <p:sldId id="341" r:id="rId46"/>
    <p:sldId id="351" r:id="rId47"/>
    <p:sldId id="359" r:id="rId48"/>
    <p:sldId id="336" r:id="rId49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1" autoAdjust="0"/>
    <p:restoredTop sz="88983" autoAdjust="0"/>
  </p:normalViewPr>
  <p:slideViewPr>
    <p:cSldViewPr snapToGrid="0">
      <p:cViewPr varScale="1">
        <p:scale>
          <a:sx n="129" d="100"/>
          <a:sy n="129" d="100"/>
        </p:scale>
        <p:origin x="21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194B3-8316-4D37-8D60-C734C1BC2481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22CB7-1380-47F1-904A-EDD882DD53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675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EEF4B-1F10-410F-986B-F2B7112115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56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0EEF4B-1F10-410F-986B-F2B71121153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122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514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678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7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53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14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3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6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557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92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7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5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944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5B826-6809-49B3-9B4B-177D412235B0}" type="datetimeFigureOut">
              <a:rPr lang="zh-CN" altLang="en-US" smtClean="0"/>
              <a:pPr/>
              <a:t>2019-07-21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AD0B5-09AD-499F-88BC-01FCE55CDA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79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emf"/><Relationship Id="rId18" Type="http://schemas.openxmlformats.org/officeDocument/2006/relationships/image" Target="../media/image18.emf"/><Relationship Id="rId26" Type="http://schemas.openxmlformats.org/officeDocument/2006/relationships/image" Target="../media/image26.emf"/><Relationship Id="rId39" Type="http://schemas.openxmlformats.org/officeDocument/2006/relationships/image" Target="../media/image39.emf"/><Relationship Id="rId21" Type="http://schemas.openxmlformats.org/officeDocument/2006/relationships/image" Target="../media/image21.emf"/><Relationship Id="rId34" Type="http://schemas.openxmlformats.org/officeDocument/2006/relationships/image" Target="../media/image34.emf"/><Relationship Id="rId42" Type="http://schemas.openxmlformats.org/officeDocument/2006/relationships/image" Target="../media/image42.emf"/><Relationship Id="rId47" Type="http://schemas.openxmlformats.org/officeDocument/2006/relationships/image" Target="../media/image47.emf"/><Relationship Id="rId50" Type="http://schemas.openxmlformats.org/officeDocument/2006/relationships/image" Target="../media/image50.emf"/><Relationship Id="rId55" Type="http://schemas.openxmlformats.org/officeDocument/2006/relationships/image" Target="../media/image55.emf"/><Relationship Id="rId7" Type="http://schemas.openxmlformats.org/officeDocument/2006/relationships/image" Target="../media/image7.emf"/><Relationship Id="rId2" Type="http://schemas.openxmlformats.org/officeDocument/2006/relationships/image" Target="../media/image2.emf"/><Relationship Id="rId16" Type="http://schemas.openxmlformats.org/officeDocument/2006/relationships/image" Target="../media/image16.emf"/><Relationship Id="rId29" Type="http://schemas.openxmlformats.org/officeDocument/2006/relationships/image" Target="../media/image29.emf"/><Relationship Id="rId11" Type="http://schemas.openxmlformats.org/officeDocument/2006/relationships/image" Target="../media/image11.emf"/><Relationship Id="rId24" Type="http://schemas.openxmlformats.org/officeDocument/2006/relationships/image" Target="../media/image24.emf"/><Relationship Id="rId32" Type="http://schemas.openxmlformats.org/officeDocument/2006/relationships/image" Target="../media/image32.emf"/><Relationship Id="rId37" Type="http://schemas.openxmlformats.org/officeDocument/2006/relationships/image" Target="../media/image37.emf"/><Relationship Id="rId40" Type="http://schemas.openxmlformats.org/officeDocument/2006/relationships/image" Target="../media/image40.emf"/><Relationship Id="rId45" Type="http://schemas.openxmlformats.org/officeDocument/2006/relationships/image" Target="../media/image45.emf"/><Relationship Id="rId53" Type="http://schemas.openxmlformats.org/officeDocument/2006/relationships/image" Target="../media/image53.emf"/><Relationship Id="rId58" Type="http://schemas.openxmlformats.org/officeDocument/2006/relationships/image" Target="../media/image58.emf"/><Relationship Id="rId5" Type="http://schemas.openxmlformats.org/officeDocument/2006/relationships/image" Target="../media/image5.emf"/><Relationship Id="rId61" Type="http://schemas.openxmlformats.org/officeDocument/2006/relationships/image" Target="../media/image61.emf"/><Relationship Id="rId19" Type="http://schemas.openxmlformats.org/officeDocument/2006/relationships/image" Target="../media/image1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Relationship Id="rId27" Type="http://schemas.openxmlformats.org/officeDocument/2006/relationships/image" Target="../media/image27.emf"/><Relationship Id="rId30" Type="http://schemas.openxmlformats.org/officeDocument/2006/relationships/image" Target="../media/image30.emf"/><Relationship Id="rId35" Type="http://schemas.openxmlformats.org/officeDocument/2006/relationships/image" Target="../media/image35.emf"/><Relationship Id="rId43" Type="http://schemas.openxmlformats.org/officeDocument/2006/relationships/image" Target="../media/image43.emf"/><Relationship Id="rId48" Type="http://schemas.openxmlformats.org/officeDocument/2006/relationships/image" Target="../media/image48.emf"/><Relationship Id="rId56" Type="http://schemas.openxmlformats.org/officeDocument/2006/relationships/image" Target="../media/image56.emf"/><Relationship Id="rId8" Type="http://schemas.openxmlformats.org/officeDocument/2006/relationships/image" Target="../media/image8.emf"/><Relationship Id="rId51" Type="http://schemas.openxmlformats.org/officeDocument/2006/relationships/image" Target="../media/image51.emf"/><Relationship Id="rId3" Type="http://schemas.openxmlformats.org/officeDocument/2006/relationships/image" Target="../media/image3.emf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5" Type="http://schemas.openxmlformats.org/officeDocument/2006/relationships/image" Target="../media/image25.emf"/><Relationship Id="rId33" Type="http://schemas.openxmlformats.org/officeDocument/2006/relationships/image" Target="../media/image33.emf"/><Relationship Id="rId38" Type="http://schemas.openxmlformats.org/officeDocument/2006/relationships/image" Target="../media/image38.emf"/><Relationship Id="rId46" Type="http://schemas.openxmlformats.org/officeDocument/2006/relationships/image" Target="../media/image46.emf"/><Relationship Id="rId59" Type="http://schemas.openxmlformats.org/officeDocument/2006/relationships/image" Target="../media/image59.emf"/><Relationship Id="rId20" Type="http://schemas.openxmlformats.org/officeDocument/2006/relationships/image" Target="../media/image20.emf"/><Relationship Id="rId41" Type="http://schemas.openxmlformats.org/officeDocument/2006/relationships/image" Target="../media/image41.emf"/><Relationship Id="rId54" Type="http://schemas.openxmlformats.org/officeDocument/2006/relationships/image" Target="../media/image54.emf"/><Relationship Id="rId62" Type="http://schemas.openxmlformats.org/officeDocument/2006/relationships/image" Target="../media/image6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5" Type="http://schemas.openxmlformats.org/officeDocument/2006/relationships/image" Target="../media/image15.emf"/><Relationship Id="rId23" Type="http://schemas.openxmlformats.org/officeDocument/2006/relationships/image" Target="../media/image23.emf"/><Relationship Id="rId28" Type="http://schemas.openxmlformats.org/officeDocument/2006/relationships/image" Target="../media/image28.emf"/><Relationship Id="rId36" Type="http://schemas.openxmlformats.org/officeDocument/2006/relationships/image" Target="../media/image36.emf"/><Relationship Id="rId49" Type="http://schemas.openxmlformats.org/officeDocument/2006/relationships/image" Target="../media/image49.emf"/><Relationship Id="rId57" Type="http://schemas.openxmlformats.org/officeDocument/2006/relationships/image" Target="../media/image57.emf"/><Relationship Id="rId10" Type="http://schemas.openxmlformats.org/officeDocument/2006/relationships/image" Target="../media/image10.emf"/><Relationship Id="rId31" Type="http://schemas.openxmlformats.org/officeDocument/2006/relationships/image" Target="../media/image31.emf"/><Relationship Id="rId44" Type="http://schemas.openxmlformats.org/officeDocument/2006/relationships/image" Target="../media/image44.emf"/><Relationship Id="rId52" Type="http://schemas.openxmlformats.org/officeDocument/2006/relationships/image" Target="../media/image52.emf"/><Relationship Id="rId60" Type="http://schemas.openxmlformats.org/officeDocument/2006/relationships/image" Target="../media/image6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jp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92" name="Text Box 528"/>
          <p:cNvSpPr txBox="1">
            <a:spLocks noChangeArrowheads="1"/>
          </p:cNvSpPr>
          <p:nvPr/>
        </p:nvSpPr>
        <p:spPr bwMode="auto">
          <a:xfrm>
            <a:off x="2917372" y="1953079"/>
            <a:ext cx="3561443" cy="3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243" tIns="26122" rIns="52243" bIns="26122">
            <a:spAutoFit/>
          </a:bodyPr>
          <a:lstStyle>
            <a:lvl1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30388"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75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447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019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91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28">
                <a:solidFill>
                  <a:schemeClr val="bg1"/>
                </a:solidFill>
                <a:ea typeface="黑体" panose="02010609060101010101" pitchFamily="49" charset="-122"/>
              </a:rPr>
              <a:t>并要发光在天空，普照在地上</a:t>
            </a:r>
          </a:p>
        </p:txBody>
      </p:sp>
      <p:pic>
        <p:nvPicPr>
          <p:cNvPr id="165078" name="Picture 214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764" y="5221514"/>
            <a:ext cx="188686" cy="44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79" name="Picture 215" descr="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5197929"/>
            <a:ext cx="218622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0" name="Picture 216" descr="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129" y="5081815"/>
            <a:ext cx="273050" cy="58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1" name="Picture 217" descr="15~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30" y="5024665"/>
            <a:ext cx="426357" cy="64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2" name="Picture 218" descr="1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44" y="4975679"/>
            <a:ext cx="396421" cy="69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3" name="Picture 219" descr="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329" y="4893129"/>
            <a:ext cx="377371" cy="77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4" name="Picture 220" descr="1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79" y="4853215"/>
            <a:ext cx="464457" cy="81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5" name="Picture 221" descr="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8" y="4815115"/>
            <a:ext cx="557893" cy="85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6" name="Picture 222" descr="2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08" y="4760686"/>
            <a:ext cx="557893" cy="90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7" name="Picture 223" descr="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0" y="3413579"/>
            <a:ext cx="1234622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8" name="Picture 224" descr="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493" y="4696279"/>
            <a:ext cx="615043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89" name="Picture 225" descr="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58" y="4660900"/>
            <a:ext cx="674007" cy="100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0" name="Picture 226" descr="2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8" y="4594679"/>
            <a:ext cx="700314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1" name="Picture 227" descr="2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8" y="4594679"/>
            <a:ext cx="700314" cy="107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2" name="Picture 228" descr="2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72" y="4497615"/>
            <a:ext cx="747486" cy="117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3" name="Picture 229" descr="26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479" y="4442279"/>
            <a:ext cx="771071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4" name="Picture 230" descr="2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822" y="4383315"/>
            <a:ext cx="834571" cy="128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5" name="Picture 231" descr="28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136" y="4284436"/>
            <a:ext cx="957943" cy="138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6" name="Picture 232" descr="2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551" y="4105729"/>
            <a:ext cx="1004207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7" name="Picture 233" descr="3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444" y="3947886"/>
            <a:ext cx="1159329" cy="171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8" name="Picture 234" descr="31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65" y="3762829"/>
            <a:ext cx="130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099" name="Picture 235" descr="3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87" y="3727451"/>
            <a:ext cx="1173843" cy="194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0" name="Picture 236" descr="3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236" y="3624036"/>
            <a:ext cx="1135743" cy="20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1" name="Picture 237" descr="3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187" y="3468915"/>
            <a:ext cx="1173843" cy="21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2" name="Picture 238" descr="4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43" y="2119086"/>
            <a:ext cx="856343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3" name="Picture 239" descr="3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93" y="3312886"/>
            <a:ext cx="1325336" cy="23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4" name="Picture 240" descr="3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686" y="3253015"/>
            <a:ext cx="1302657" cy="24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5" name="Picture 241" descr="3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36" y="3124200"/>
            <a:ext cx="1392465" cy="25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6" name="Picture 242" descr="4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36" y="3124200"/>
            <a:ext cx="1392465" cy="25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7" name="Picture 243" descr="4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222" y="2759529"/>
            <a:ext cx="1293586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8" name="Picture 244" descr="4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758" y="2696029"/>
            <a:ext cx="1282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09" name="Picture 245" descr="4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508" y="2628900"/>
            <a:ext cx="1220107" cy="30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0" name="Picture 246" descr="4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286" y="2537279"/>
            <a:ext cx="1099457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1" name="Picture 247" descr="4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64" y="2474686"/>
            <a:ext cx="1001486" cy="31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2" name="Picture 248" descr="4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022" y="2392136"/>
            <a:ext cx="936171" cy="32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3" name="Picture 249" descr="4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236" y="2292351"/>
            <a:ext cx="880836" cy="33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4" name="Picture 250" descr="4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43" y="2090965"/>
            <a:ext cx="856343" cy="35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5" name="Picture 251" descr="5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43" y="2090965"/>
            <a:ext cx="856343" cy="357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6" name="Picture 252" descr="5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15" y="1900465"/>
            <a:ext cx="810986" cy="376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7" name="Picture 253" descr="5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665" y="1820636"/>
            <a:ext cx="773793" cy="38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8" name="Picture 254" descr="5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15" y="1757136"/>
            <a:ext cx="888093" cy="39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19" name="Picture 255" descr="5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07" y="1680029"/>
            <a:ext cx="8890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0" name="Picture 256" descr="5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9" y="1570265"/>
            <a:ext cx="885371" cy="40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1" name="Picture 257" descr="56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329" y="1481365"/>
            <a:ext cx="885371" cy="418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2" name="Picture 258" descr="57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030" y="1368879"/>
            <a:ext cx="1112157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3" name="Picture 259" descr="58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65" y="1289051"/>
            <a:ext cx="1460500" cy="437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4" name="Picture 260" descr="59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94" y="1014186"/>
            <a:ext cx="1678214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5" name="Picture 261" descr="60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279" y="823686"/>
            <a:ext cx="1935843" cy="484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7" name="Picture 263" descr="61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079" y="486229"/>
            <a:ext cx="209005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8" name="Picture 264" descr="6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715" y="312965"/>
            <a:ext cx="2765878" cy="53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29" name="Picture 265" descr="63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658" y="-302078"/>
            <a:ext cx="3135993" cy="59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0" name="Picture 266" descr="64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64" y="-487136"/>
            <a:ext cx="3541486" cy="615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1" name="Picture 267" descr="65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64" y="-747485"/>
            <a:ext cx="3846286" cy="641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2" name="Picture 268" descr="66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736" y="-662214"/>
            <a:ext cx="3802743" cy="63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3" name="Picture 269" descr="67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687" y="-516164"/>
            <a:ext cx="3840843" cy="61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4" name="Picture 270" descr="68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408" y="-441778"/>
            <a:ext cx="3836307" cy="610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5" name="Picture 271" descr="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15" y="-461736"/>
            <a:ext cx="3886200" cy="61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6" name="Picture 272" descr="70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586" y="-530678"/>
            <a:ext cx="3915229" cy="619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7" name="Picture 273" descr="71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72" y="-624114"/>
            <a:ext cx="4024086" cy="62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8" name="Picture 274" descr="72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972" y="-624114"/>
            <a:ext cx="4024086" cy="62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39" name="Picture 275" descr="73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73" y="-703036"/>
            <a:ext cx="4073071" cy="63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40" name="Picture 276" descr="74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-728436"/>
            <a:ext cx="4114800" cy="639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50" name="Picture 286" descr="36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558" y="4334329"/>
            <a:ext cx="1234621" cy="22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3" name="Picture 299" descr="33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3" y="4544786"/>
            <a:ext cx="1135743" cy="204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4" name="Picture 300" descr="34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493" y="4389665"/>
            <a:ext cx="1173843" cy="21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5" name="Picture 301" descr="4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36" y="3039836"/>
            <a:ext cx="858157" cy="354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6" name="Picture 302" descr="3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01" y="4233636"/>
            <a:ext cx="1325335" cy="235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7" name="Picture 303" descr="3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93" y="4173765"/>
            <a:ext cx="1302657" cy="24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8" name="Picture 304" descr="3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4044950"/>
            <a:ext cx="1391557" cy="25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69" name="Picture 305" descr="4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636" y="4044950"/>
            <a:ext cx="1391557" cy="25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0" name="Picture 306" descr="4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529" y="3680279"/>
            <a:ext cx="1293586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1" name="Picture 307" descr="4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65" y="3616779"/>
            <a:ext cx="1282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2" name="Picture 308" descr="4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815" y="3549651"/>
            <a:ext cx="1220107" cy="30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3" name="Picture 309" descr="4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93" y="3458029"/>
            <a:ext cx="1099457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4" name="Picture 310" descr="4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72" y="3395436"/>
            <a:ext cx="1001486" cy="31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5" name="Picture 311" descr="4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29" y="3312886"/>
            <a:ext cx="936171" cy="327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6" name="Picture 312" descr="4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44" y="3213100"/>
            <a:ext cx="880835" cy="337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7" name="Picture 313" descr="4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36" y="3011715"/>
            <a:ext cx="858157" cy="357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8" name="Picture 314" descr="5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336" y="3011715"/>
            <a:ext cx="858157" cy="357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79" name="Picture 315" descr="5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922" y="2821214"/>
            <a:ext cx="809171" cy="376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0" name="Picture 316" descr="5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65" y="2741386"/>
            <a:ext cx="773793" cy="38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1" name="Picture 317" descr="5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15" y="2677886"/>
            <a:ext cx="889000" cy="39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2" name="Picture 318" descr="5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101" y="2600779"/>
            <a:ext cx="890814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3" name="Picture 319" descr="5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22" y="2491014"/>
            <a:ext cx="887186" cy="409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4" name="Picture 320" descr="56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36" y="2402115"/>
            <a:ext cx="885371" cy="41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5" name="Picture 321" descr="57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336" y="2289629"/>
            <a:ext cx="1112157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6" name="Picture 322" descr="58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8" y="2209801"/>
            <a:ext cx="1460500" cy="43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7" name="Picture 323" descr="59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1" y="1934937"/>
            <a:ext cx="1678214" cy="465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8" name="Picture 324" descr="60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587" y="1744436"/>
            <a:ext cx="1935843" cy="484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89" name="Picture 325" descr="61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386" y="1406979"/>
            <a:ext cx="209005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0" name="Picture 326" descr="6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022" y="1233715"/>
            <a:ext cx="2765879" cy="535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1" name="Picture 327" descr="63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65" y="619579"/>
            <a:ext cx="3135993" cy="59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2" name="Picture 328" descr="64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672" y="433614"/>
            <a:ext cx="3541486" cy="615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3" name="Picture 329" descr="65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3458" y="173265"/>
            <a:ext cx="3848100" cy="641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4" name="Picture 330" descr="66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230" y="258537"/>
            <a:ext cx="3804557" cy="633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5" name="Picture 331" descr="67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179" y="404586"/>
            <a:ext cx="3842657" cy="6183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6" name="Picture 332" descr="68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808" y="479879"/>
            <a:ext cx="3837214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7" name="Picture 333" descr="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22" y="459014"/>
            <a:ext cx="3886200" cy="61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8" name="Picture 334" descr="70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893" y="390979"/>
            <a:ext cx="3915229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199" name="Picture 335" descr="71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79" y="296636"/>
            <a:ext cx="4024086" cy="62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00" name="Picture 336" descr="72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79" y="296636"/>
            <a:ext cx="4024086" cy="629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01" name="Picture 337" descr="73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79" y="217715"/>
            <a:ext cx="4073071" cy="637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02" name="Picture 338" descr="74"/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07" y="192315"/>
            <a:ext cx="4114800" cy="639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75" name="Picture 411" descr="4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15" y="4112079"/>
            <a:ext cx="856343" cy="354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77" name="Picture 413" descr="38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258" y="5245100"/>
            <a:ext cx="1303564" cy="241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78" name="Picture 414" descr="3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5" y="5116286"/>
            <a:ext cx="1391557" cy="25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79" name="Picture 415" descr="40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5" y="5116286"/>
            <a:ext cx="1391557" cy="254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0" name="Picture 416" descr="41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08" y="4751615"/>
            <a:ext cx="1293586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1" name="Picture 417" descr="42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144" y="4688115"/>
            <a:ext cx="1282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2" name="Picture 418" descr="43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987" y="4620986"/>
            <a:ext cx="1221014" cy="30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3" name="Picture 419" descr="44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672" y="4529365"/>
            <a:ext cx="1099457" cy="313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4" name="Picture 420" descr="45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4467679"/>
            <a:ext cx="1001486" cy="3192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5" name="Picture 421" descr="46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408" y="4385129"/>
            <a:ext cx="936171" cy="327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6" name="Picture 422" descr="47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22" y="4284437"/>
            <a:ext cx="880836" cy="337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7" name="Picture 423" descr="49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15" y="4081237"/>
            <a:ext cx="856343" cy="35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8" name="Picture 424" descr="50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415" y="4081237"/>
            <a:ext cx="856343" cy="357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89" name="Picture 425" descr="51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1" y="3890736"/>
            <a:ext cx="809171" cy="37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0" name="Picture 426" descr="52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3" y="3813629"/>
            <a:ext cx="772886" cy="384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1" name="Picture 427" descr="53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086" y="3750129"/>
            <a:ext cx="889000" cy="39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2" name="Picture 428" descr="54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179" y="3672115"/>
            <a:ext cx="890814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3" name="Picture 429" descr="55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1" y="3562351"/>
            <a:ext cx="885371" cy="40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4" name="Picture 430" descr="56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15" y="3471637"/>
            <a:ext cx="883557" cy="418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5" name="Picture 431" descr="57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507" y="3360965"/>
            <a:ext cx="1114879" cy="429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6" name="Picture 432" descr="58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336" y="3281136"/>
            <a:ext cx="1462314" cy="437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7" name="Picture 433" descr="59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293" y="3007180"/>
            <a:ext cx="1674586" cy="46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8" name="Picture 434" descr="60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665" y="2816679"/>
            <a:ext cx="1935843" cy="484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299" name="Picture 435" descr="61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465" y="2478315"/>
            <a:ext cx="2090057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0" name="Picture 436" descr="62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1" y="2305051"/>
            <a:ext cx="2765878" cy="53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1" name="Picture 437" descr="63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43" y="1690915"/>
            <a:ext cx="3135086" cy="59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2" name="Picture 438" descr="64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36" y="1503136"/>
            <a:ext cx="3543300" cy="61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3" name="Picture 439" descr="65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1" y="1242786"/>
            <a:ext cx="3844471" cy="641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4" name="Picture 440" descr="66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08" y="1330780"/>
            <a:ext cx="3804557" cy="632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5" name="Picture 441" descr="67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8" y="1476829"/>
            <a:ext cx="3842657" cy="61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6" name="Picture 442" descr="68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886" y="1551215"/>
            <a:ext cx="3835400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7" name="Picture 443" descr="69"/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1" y="1528536"/>
            <a:ext cx="3884386" cy="613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8" name="Picture 444" descr="70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72" y="1462315"/>
            <a:ext cx="3915229" cy="619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09" name="Picture 445" descr="71"/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8" y="1368879"/>
            <a:ext cx="4024086" cy="629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10" name="Picture 446" descr="72"/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58" y="1368879"/>
            <a:ext cx="4024086" cy="629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311" name="Picture 447" descr="73"/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58" y="1289051"/>
            <a:ext cx="4073071" cy="637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320" name="Rectangle 456"/>
          <p:cNvSpPr>
            <a:spLocks noChangeArrowheads="1"/>
          </p:cNvSpPr>
          <p:nvPr/>
        </p:nvSpPr>
        <p:spPr bwMode="auto">
          <a:xfrm flipV="1">
            <a:off x="292100" y="1"/>
            <a:ext cx="8537122" cy="51435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</p:spTree>
    <p:extLst>
      <p:ext uri="{BB962C8B-B14F-4D97-AF65-F5344CB8AC3E}">
        <p14:creationId xmlns:p14="http://schemas.microsoft.com/office/powerpoint/2010/main" val="2131484848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1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1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1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1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5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5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1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5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1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7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1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8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8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8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8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9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1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9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1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9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9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0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1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0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1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0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0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1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11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1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1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1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1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1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1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2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1" presetClass="entr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2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1" presetClass="entr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12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Scale>
                                      <p:cBhvr>
                                        <p:cTn id="130" dur="2300" fill="hold"/>
                                        <p:tgtEl>
                                          <p:spTgt spid="16514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8" presetClass="emph" presetSubtype="0" repeatCount="indefinite" autoRev="1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animRot by="60000">
                                      <p:cBhvr>
                                        <p:cTn id="132" dur="500" fill="hold"/>
                                        <p:tgtEl>
                                          <p:spTgt spid="165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1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3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3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1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3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1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4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4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1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4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4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5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1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15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5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15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6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6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6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1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16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7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1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7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17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7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1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17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1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18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8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1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18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1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8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9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1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9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1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19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9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1" presetClass="entr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19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1" presetClass="entr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20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1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0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1" presetClass="entr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0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1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20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1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1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1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1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1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22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1" presetClass="entr" presetSubtype="0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2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22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1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2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1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23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3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1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23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1" presetClass="entr" presetSubtype="0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23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3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1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4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1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24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1" presetClass="entr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4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1" presetClass="entr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24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4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1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5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1" presetClass="entr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25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1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25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1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5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1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6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1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26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1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6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1" presetClass="entr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set>
                                      <p:cBhvr>
                                        <p:cTn id="26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1" presetClass="entr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27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1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7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1" presetClass="entr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7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1" presetClass="entr" presetSubtype="0" fill="hold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276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1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78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1" presetClass="entr" presetSubtype="0" fill="hold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280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1" presetClass="entr" presetSubtype="0" fill="hold" nodeType="withEffect">
                                  <p:stCondLst>
                                    <p:cond delay="6700"/>
                                  </p:stCondLst>
                                  <p:childTnLst>
                                    <p:set>
                                      <p:cBhvr>
                                        <p:cTn id="282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84" dur="1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89492E-6 7.9096E-7 L -0.20564 0.98676 " pathEditMode="relative" rAng="0" ptsTypes="AA">
                                      <p:cBhvr>
                                        <p:cTn id="288" dur="2500" fill="hold"/>
                                        <p:tgtEl>
                                          <p:spTgt spid="165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2" y="49329"/>
                                    </p:animMotion>
                                  </p:childTnLst>
                                </p:cTn>
                              </p:par>
                              <p:par>
                                <p:cTn id="289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89492E-6 -8.47458E-7 L -0.20564 0.99453 " pathEditMode="relative" rAng="0" ptsTypes="AA">
                                      <p:cBhvr>
                                        <p:cTn id="290" dur="2500" fill="hold"/>
                                        <p:tgtEl>
                                          <p:spTgt spid="165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2" y="49718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1.89492E-6 9.03955E-7 L -0.20564 0.997 " pathEditMode="relative" rAng="0" ptsTypes="AA">
                                      <p:cBhvr>
                                        <p:cTn id="292" dur="2500" fill="hold"/>
                                        <p:tgtEl>
                                          <p:spTgt spid="165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2" y="49841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2.71186E-6 L 0.36628 0.88242 " pathEditMode="relative" rAng="0" ptsTypes="AA">
                                      <p:cBhvr>
                                        <p:cTn id="294" dur="2500" fill="hold"/>
                                        <p:tgtEl>
                                          <p:spTgt spid="165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4121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1.01695E-6 L 0.36628 0.90784 " pathEditMode="relative" rAng="0" ptsTypes="AA">
                                      <p:cBhvr>
                                        <p:cTn id="296" dur="2500" fill="hold"/>
                                        <p:tgtEl>
                                          <p:spTgt spid="165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5392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3.55932E-6 L 0.36628 0.89937 " pathEditMode="relative" rAng="0" ptsTypes="AA">
                                      <p:cBhvr>
                                        <p:cTn id="298" dur="2500" fill="hold"/>
                                        <p:tgtEl>
                                          <p:spTgt spid="165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4968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4.40678E-6 L 0.36628 0.88507 " pathEditMode="relative" rAng="0" ptsTypes="AA">
                                      <p:cBhvr>
                                        <p:cTn id="300" dur="2500" fill="hold"/>
                                        <p:tgtEl>
                                          <p:spTgt spid="165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4244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3.10734E-6 L 0.36628 0.87783 " pathEditMode="relative" rAng="0" ptsTypes="AA">
                                      <p:cBhvr>
                                        <p:cTn id="302" dur="2500" fill="hold"/>
                                        <p:tgtEl>
                                          <p:spTgt spid="165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3891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4.46328E-6 L 0.36628 0.87995 " pathEditMode="relative" rAng="0" ptsTypes="AA">
                                      <p:cBhvr>
                                        <p:cTn id="304" dur="2500" fill="hold"/>
                                        <p:tgtEl>
                                          <p:spTgt spid="165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3997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1.9774E-6 L 0.36628 0.88648 " pathEditMode="relative" rAng="0" ptsTypes="AA">
                                      <p:cBhvr>
                                        <p:cTn id="306" dur="2500" fill="hold"/>
                                        <p:tgtEl>
                                          <p:spTgt spid="165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4315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1.18644E-6 L 0.36628 0.89566 " pathEditMode="relative" rAng="0" ptsTypes="AA">
                                      <p:cBhvr>
                                        <p:cTn id="308" dur="2500" fill="hold"/>
                                        <p:tgtEl>
                                          <p:spTgt spid="165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4774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1.18644E-6 L 0.36628 0.89566 " pathEditMode="relative" rAng="0" ptsTypes="AA">
                                      <p:cBhvr>
                                        <p:cTn id="310" dur="2500" fill="hold"/>
                                        <p:tgtEl>
                                          <p:spTgt spid="165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4774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2.82486E-6 L 0.36628 0.90343 " pathEditMode="relative" rAng="0" ptsTypes="AA">
                                      <p:cBhvr>
                                        <p:cTn id="312" dur="2500" fill="hold"/>
                                        <p:tgtEl>
                                          <p:spTgt spid="165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5162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87597E-7 -1.07345E-6 L 0.36628 0.9059 " pathEditMode="relative" rAng="0" ptsTypes="AA">
                                      <p:cBhvr>
                                        <p:cTn id="314" dur="2500" fill="hold"/>
                                        <p:tgtEl>
                                          <p:spTgt spid="165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14" y="45286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2.59887E-6 L -0.44713 0.67391 " pathEditMode="relative" rAng="0" ptsTypes="AA">
                                      <p:cBhvr>
                                        <p:cTn id="316" dur="2500" fill="hold"/>
                                        <p:tgtEl>
                                          <p:spTgt spid="165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3686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1.12994E-6 L -0.44713 0.69933 " pathEditMode="relative" rAng="0" ptsTypes="AA">
                                      <p:cBhvr>
                                        <p:cTn id="318" dur="2500" fill="hold"/>
                                        <p:tgtEl>
                                          <p:spTgt spid="165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4958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3.44633E-6 L -0.44713 0.69086 " pathEditMode="relative" rAng="0" ptsTypes="AA">
                                      <p:cBhvr>
                                        <p:cTn id="320" dur="2500" fill="hold"/>
                                        <p:tgtEl>
                                          <p:spTgt spid="165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4534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4.29379E-6 L -0.44713 0.67656 " pathEditMode="relative" rAng="0" ptsTypes="AA">
                                      <p:cBhvr>
                                        <p:cTn id="322" dur="2500" fill="hold"/>
                                        <p:tgtEl>
                                          <p:spTgt spid="165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3828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2.99435E-6 L -0.44713 0.66932 " pathEditMode="relative" rAng="0" ptsTypes="AA">
                                      <p:cBhvr>
                                        <p:cTn id="324" dur="2500" fill="hold"/>
                                        <p:tgtEl>
                                          <p:spTgt spid="165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3457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4.35028E-6 L -0.44713 0.67144 " pathEditMode="relative" rAng="0" ptsTypes="AA">
                                      <p:cBhvr>
                                        <p:cTn id="326" dur="2500" fill="hold"/>
                                        <p:tgtEl>
                                          <p:spTgt spid="165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3563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1.86441E-6 L -0.44713 0.67797 " pathEditMode="relative" rAng="0" ptsTypes="AA">
                                      <p:cBhvr>
                                        <p:cTn id="328" dur="2500" fill="hold"/>
                                        <p:tgtEl>
                                          <p:spTgt spid="165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3898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1.07345E-6 L -0.44713 0.68715 " pathEditMode="relative" rAng="0" ptsTypes="AA">
                                      <p:cBhvr>
                                        <p:cTn id="330" dur="2500" fill="hold"/>
                                        <p:tgtEl>
                                          <p:spTgt spid="1653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4357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1.07345E-6 L -0.44713 0.68715 " pathEditMode="relative" rAng="0" ptsTypes="AA">
                                      <p:cBhvr>
                                        <p:cTn id="332" dur="2500" fill="hold"/>
                                        <p:tgtEl>
                                          <p:spTgt spid="165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4357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0" presetClass="path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4.20327E-6 -2.71186E-6 L -0.44713 0.69492 " pathEditMode="relative" rAng="0" ptsTypes="AA">
                                      <p:cBhvr>
                                        <p:cTn id="334" dur="2500" fill="hold"/>
                                        <p:tgtEl>
                                          <p:spTgt spid="1653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62" y="34746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0"/>
                                        <p:tgtEl>
                                          <p:spTgt spid="165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2000"/>
                                        <p:tgtEl>
                                          <p:spTgt spid="165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32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659" y="0"/>
            <a:ext cx="6078682" cy="5143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2323" y="918714"/>
            <a:ext cx="115809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/>
              <a:t>李白的故乡</a:t>
            </a:r>
            <a:endParaRPr lang="en-US" altLang="zh-CN" sz="1013" dirty="0"/>
          </a:p>
          <a:p>
            <a:r>
              <a:rPr lang="en-US" altLang="zh-CN" sz="1013" dirty="0"/>
              <a:t>——</a:t>
            </a:r>
            <a:r>
              <a:rPr lang="zh-CN" altLang="en-US" sz="1013" dirty="0"/>
              <a:t>四川</a:t>
            </a:r>
          </a:p>
        </p:txBody>
      </p:sp>
    </p:spTree>
    <p:extLst>
      <p:ext uri="{BB962C8B-B14F-4D97-AF65-F5344CB8AC3E}">
        <p14:creationId xmlns:p14="http://schemas.microsoft.com/office/powerpoint/2010/main" val="286195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04" y="190730"/>
            <a:ext cx="4762500" cy="22727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3" y="2463507"/>
            <a:ext cx="4043632" cy="270923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02" y="2463507"/>
            <a:ext cx="4774177" cy="25288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9432" y="530942"/>
            <a:ext cx="3030793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庄子</a:t>
            </a:r>
            <a:r>
              <a:rPr lang="en-US" altLang="zh-CN" dirty="0"/>
              <a:t>-</a:t>
            </a:r>
            <a:r>
              <a:rPr lang="zh-CN" altLang="en-US" dirty="0"/>
              <a:t>道教代表人物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作品：逍遥游</a:t>
            </a:r>
            <a:endParaRPr lang="en-US" altLang="zh-CN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北冥有鱼，其名为鲲。鲲之大，不知其几千里也；化而为鸟，其名为鹏。</a:t>
            </a:r>
          </a:p>
        </p:txBody>
      </p:sp>
    </p:spTree>
    <p:extLst>
      <p:ext uri="{BB962C8B-B14F-4D97-AF65-F5344CB8AC3E}">
        <p14:creationId xmlns:p14="http://schemas.microsoft.com/office/powerpoint/2010/main" val="4242158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80" y="1094607"/>
            <a:ext cx="4955120" cy="25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2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438150"/>
            <a:ext cx="5715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4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43" y="2366046"/>
            <a:ext cx="1485900" cy="20025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08806" y="521266"/>
            <a:ext cx="36296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五岁诵六甲、十岁观百家。十五观奇书，作赋凌相如。</a:t>
            </a:r>
            <a:endParaRPr lang="en-US" altLang="zh-CN" sz="1800" dirty="0"/>
          </a:p>
          <a:p>
            <a:endParaRPr lang="en-US" altLang="zh-CN" sz="1800" dirty="0"/>
          </a:p>
          <a:p>
            <a:r>
              <a:rPr lang="zh-CN" altLang="zh-CN" sz="1800" dirty="0"/>
              <a:t>他熟读</a:t>
            </a:r>
            <a:r>
              <a:rPr lang="zh-CN" altLang="en-US" sz="1800" dirty="0"/>
              <a:t>“诗、书、礼、易、乐、春秋、论语、老子、庄子”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66" y="521266"/>
            <a:ext cx="3273454" cy="33137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24576" y="3999250"/>
            <a:ext cx="392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【</a:t>
            </a:r>
            <a:r>
              <a:rPr lang="zh-CN" altLang="en-US" sz="1800" dirty="0"/>
              <a:t>只要功夫深，铁杵</a:t>
            </a:r>
            <a:r>
              <a:rPr lang="en-US" altLang="zh-CN" sz="1800" dirty="0"/>
              <a:t>(</a:t>
            </a:r>
            <a:r>
              <a:rPr lang="en-US" altLang="zh-CN" sz="1800" dirty="0" err="1"/>
              <a:t>chǔ</a:t>
            </a:r>
            <a:r>
              <a:rPr lang="en-US" altLang="zh-CN" sz="1800" dirty="0"/>
              <a:t>)</a:t>
            </a:r>
            <a:r>
              <a:rPr lang="zh-CN" altLang="en-US" sz="1800" dirty="0"/>
              <a:t>磨成针</a:t>
            </a:r>
            <a:r>
              <a:rPr lang="en-US" altLang="zh-CN" sz="1800" dirty="0"/>
              <a:t>】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32773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90500"/>
            <a:ext cx="635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8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370760" y="1005029"/>
            <a:ext cx="0" cy="20771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59" y="2447733"/>
            <a:ext cx="704090" cy="644654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0" y="-2483"/>
            <a:ext cx="3669957" cy="5145983"/>
          </a:xfrm>
          <a:custGeom>
            <a:avLst/>
            <a:gdLst>
              <a:gd name="connsiteX0" fmla="*/ 0 w 2819987"/>
              <a:gd name="connsiteY0" fmla="*/ 0 h 3954162"/>
              <a:gd name="connsiteX1" fmla="*/ 842906 w 2819987"/>
              <a:gd name="connsiteY1" fmla="*/ 0 h 3954162"/>
              <a:gd name="connsiteX2" fmla="*/ 2819987 w 2819987"/>
              <a:gd name="connsiteY2" fmla="*/ 1977081 h 3954162"/>
              <a:gd name="connsiteX3" fmla="*/ 842906 w 2819987"/>
              <a:gd name="connsiteY3" fmla="*/ 3954162 h 3954162"/>
              <a:gd name="connsiteX4" fmla="*/ 0 w 2819987"/>
              <a:gd name="connsiteY4" fmla="*/ 3954162 h 395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987" h="3954162">
                <a:moveTo>
                  <a:pt x="0" y="0"/>
                </a:moveTo>
                <a:lnTo>
                  <a:pt x="842906" y="0"/>
                </a:lnTo>
                <a:cubicBezTo>
                  <a:pt x="1934818" y="0"/>
                  <a:pt x="2819987" y="885169"/>
                  <a:pt x="2819987" y="1977081"/>
                </a:cubicBezTo>
                <a:cubicBezTo>
                  <a:pt x="2819987" y="3068993"/>
                  <a:pt x="1934818" y="3954162"/>
                  <a:pt x="842906" y="3954162"/>
                </a:cubicBezTo>
                <a:lnTo>
                  <a:pt x="0" y="3954162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TextBox 14"/>
          <p:cNvSpPr txBox="1"/>
          <p:nvPr/>
        </p:nvSpPr>
        <p:spPr>
          <a:xfrm>
            <a:off x="3994844" y="1760448"/>
            <a:ext cx="337591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75" dirty="0">
                <a:ea typeface="方正祥隶繁体"/>
              </a:rPr>
              <a:t>第二篇：青年时的李白（</a:t>
            </a:r>
            <a:r>
              <a:rPr lang="en-US" altLang="zh-CN" sz="1875" dirty="0">
                <a:ea typeface="方正祥隶繁体"/>
              </a:rPr>
              <a:t>25</a:t>
            </a:r>
            <a:r>
              <a:rPr lang="zh-CN" altLang="en-US" sz="1875" dirty="0">
                <a:ea typeface="方正祥隶繁体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85902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3" y="3736219"/>
            <a:ext cx="2054236" cy="1136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27" y="1207103"/>
            <a:ext cx="7144747" cy="27292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66955" y="3868948"/>
            <a:ext cx="3794255" cy="894540"/>
          </a:xfrm>
          <a:prstGeom prst="rect">
            <a:avLst/>
          </a:prstGeom>
          <a:noFill/>
          <a:ln w="25400" cmpd="thickThin">
            <a:solidFill>
              <a:schemeClr val="accent1">
                <a:lumMod val="50000"/>
              </a:schemeClr>
            </a:solidFill>
            <a:round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                     【</a:t>
            </a:r>
            <a:r>
              <a:rPr lang="zh-CN" altLang="zh-CN" sz="1400" dirty="0">
                <a:latin typeface="+mn-ea"/>
              </a:rPr>
              <a:t>峨眉山月歌</a:t>
            </a:r>
            <a:r>
              <a:rPr lang="en-US" altLang="zh-CN" sz="1400" dirty="0">
                <a:latin typeface="+mn-ea"/>
              </a:rPr>
              <a:t>】</a:t>
            </a:r>
            <a:endParaRPr lang="zh-CN" altLang="zh-CN" sz="1400" dirty="0">
              <a:latin typeface="+mn-ea"/>
            </a:endParaRPr>
          </a:p>
          <a:p>
            <a:r>
              <a:rPr lang="zh-CN" altLang="zh-CN" sz="1400" dirty="0">
                <a:latin typeface="+mn-ea"/>
              </a:rPr>
              <a:t>峨眉山月半轮秋，影入平羌</a:t>
            </a:r>
            <a:r>
              <a:rPr lang="zh-CN" altLang="en-US" sz="1400" dirty="0">
                <a:latin typeface="+mn-ea"/>
              </a:rPr>
              <a:t>（</a:t>
            </a:r>
            <a:r>
              <a:rPr lang="en-US" altLang="zh-CN" b="1" dirty="0"/>
              <a:t> </a:t>
            </a:r>
            <a:r>
              <a:rPr lang="en-US" altLang="zh-CN" b="1" dirty="0" err="1"/>
              <a:t>qiāng</a:t>
            </a:r>
            <a:r>
              <a:rPr lang="en-US" altLang="zh-CN" b="1" dirty="0"/>
              <a:t> </a:t>
            </a:r>
            <a:r>
              <a:rPr lang="zh-CN" altLang="en-US" sz="1400" dirty="0">
                <a:latin typeface="+mn-ea"/>
              </a:rPr>
              <a:t>）</a:t>
            </a:r>
            <a:r>
              <a:rPr lang="zh-CN" altLang="zh-CN" sz="1400" dirty="0">
                <a:latin typeface="+mn-ea"/>
              </a:rPr>
              <a:t>江水流。</a:t>
            </a:r>
            <a:r>
              <a:rPr lang="en-US" altLang="zh-CN" sz="1400" dirty="0">
                <a:latin typeface="+mn-ea"/>
              </a:rPr>
              <a:t> </a:t>
            </a:r>
            <a:endParaRPr lang="zh-CN" altLang="zh-CN" sz="1400" dirty="0">
              <a:latin typeface="+mn-ea"/>
            </a:endParaRPr>
          </a:p>
          <a:p>
            <a:r>
              <a:rPr lang="zh-CN" altLang="zh-CN" sz="1400" dirty="0">
                <a:latin typeface="+mn-ea"/>
              </a:rPr>
              <a:t>夜发清溪向三峡，思君不见下渝</a:t>
            </a:r>
            <a:r>
              <a:rPr lang="zh-CN" altLang="en-US" sz="1400" dirty="0">
                <a:latin typeface="+mn-ea"/>
              </a:rPr>
              <a:t>（</a:t>
            </a:r>
            <a:r>
              <a:rPr lang="en-US" altLang="zh-CN" b="1" dirty="0" err="1"/>
              <a:t>yú</a:t>
            </a:r>
            <a:r>
              <a:rPr lang="zh-CN" altLang="en-US" b="1" dirty="0"/>
              <a:t>）</a:t>
            </a:r>
            <a:r>
              <a:rPr lang="zh-CN" altLang="zh-CN" sz="1400" dirty="0">
                <a:latin typeface="+mn-ea"/>
              </a:rPr>
              <a:t>州。</a:t>
            </a:r>
          </a:p>
          <a:p>
            <a:endParaRPr lang="zh-CN" altLang="en-US" sz="1013" dirty="0"/>
          </a:p>
        </p:txBody>
      </p:sp>
      <p:sp>
        <p:nvSpPr>
          <p:cNvPr id="9" name="文本框 8"/>
          <p:cNvSpPr txBox="1"/>
          <p:nvPr/>
        </p:nvSpPr>
        <p:spPr>
          <a:xfrm>
            <a:off x="5479941" y="348561"/>
            <a:ext cx="2664432" cy="1325427"/>
          </a:xfrm>
          <a:prstGeom prst="rect">
            <a:avLst/>
          </a:prstGeom>
          <a:noFill/>
          <a:ln w="25400" cmpd="thickThin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         【</a:t>
            </a:r>
            <a:r>
              <a:rPr lang="zh-CN" altLang="zh-CN" sz="1400" dirty="0">
                <a:latin typeface="+mn-ea"/>
              </a:rPr>
              <a:t>渡荆门送别</a:t>
            </a:r>
            <a:r>
              <a:rPr lang="en-US" altLang="zh-CN" sz="1400" dirty="0">
                <a:latin typeface="+mn-ea"/>
              </a:rPr>
              <a:t>】</a:t>
            </a:r>
            <a:endParaRPr lang="zh-CN" altLang="zh-CN" sz="1400" dirty="0">
              <a:latin typeface="+mn-ea"/>
            </a:endParaRPr>
          </a:p>
          <a:p>
            <a:r>
              <a:rPr lang="en-US" altLang="zh-CN" sz="1400" dirty="0">
                <a:latin typeface="+mn-ea"/>
              </a:rPr>
              <a:t>   </a:t>
            </a:r>
            <a:r>
              <a:rPr lang="zh-CN" altLang="zh-CN" sz="1400" dirty="0">
                <a:latin typeface="+mn-ea"/>
              </a:rPr>
              <a:t>渡远荆门外，来从楚国游。</a:t>
            </a:r>
          </a:p>
          <a:p>
            <a:r>
              <a:rPr lang="en-US" altLang="zh-CN" sz="1400" dirty="0">
                <a:latin typeface="+mn-ea"/>
              </a:rPr>
              <a:t>   </a:t>
            </a:r>
            <a:r>
              <a:rPr lang="zh-CN" altLang="zh-CN" sz="1400" dirty="0">
                <a:latin typeface="+mn-ea"/>
              </a:rPr>
              <a:t>山随平野尽，江入大荒流。</a:t>
            </a:r>
          </a:p>
          <a:p>
            <a:r>
              <a:rPr lang="en-US" altLang="zh-CN" sz="1400" dirty="0">
                <a:latin typeface="+mn-ea"/>
              </a:rPr>
              <a:t>    </a:t>
            </a:r>
            <a:r>
              <a:rPr lang="zh-CN" altLang="zh-CN" sz="1400" dirty="0">
                <a:latin typeface="+mn-ea"/>
              </a:rPr>
              <a:t>月下飞天镜，云生结海楼。</a:t>
            </a:r>
          </a:p>
          <a:p>
            <a:r>
              <a:rPr lang="en-US" altLang="zh-CN" sz="1400" dirty="0">
                <a:latin typeface="+mn-ea"/>
              </a:rPr>
              <a:t>    </a:t>
            </a:r>
            <a:r>
              <a:rPr lang="zh-CN" altLang="zh-CN" sz="1400" dirty="0">
                <a:latin typeface="+mn-ea"/>
              </a:rPr>
              <a:t>仍怜故乡水，万里送行舟。</a:t>
            </a:r>
          </a:p>
          <a:p>
            <a:endParaRPr lang="zh-CN" altLang="en-US" sz="1013" dirty="0"/>
          </a:p>
        </p:txBody>
      </p:sp>
      <p:sp>
        <p:nvSpPr>
          <p:cNvPr id="11" name="文本框 10"/>
          <p:cNvSpPr txBox="1"/>
          <p:nvPr/>
        </p:nvSpPr>
        <p:spPr>
          <a:xfrm>
            <a:off x="7263062" y="3441940"/>
            <a:ext cx="455423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13" dirty="0"/>
              <a:t>1</a:t>
            </a:r>
            <a:endParaRPr lang="zh-CN" altLang="en-US" sz="1013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7416687-A931-4833-8F00-AFD9479A885E}"/>
              </a:ext>
            </a:extLst>
          </p:cNvPr>
          <p:cNvCxnSpPr/>
          <p:nvPr/>
        </p:nvCxnSpPr>
        <p:spPr>
          <a:xfrm flipH="1" flipV="1">
            <a:off x="1353015" y="3441940"/>
            <a:ext cx="520390" cy="427008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04BA68C-AEA4-48E4-A8A7-F3D3E958222F}"/>
              </a:ext>
            </a:extLst>
          </p:cNvPr>
          <p:cNvCxnSpPr>
            <a:cxnSpLocks/>
          </p:cNvCxnSpPr>
          <p:nvPr/>
        </p:nvCxnSpPr>
        <p:spPr>
          <a:xfrm flipH="1">
            <a:off x="7664605" y="1697023"/>
            <a:ext cx="101334" cy="80828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7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3" y="3736219"/>
            <a:ext cx="2054236" cy="11368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48" y="910597"/>
            <a:ext cx="7201905" cy="33223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39018" y="3736219"/>
            <a:ext cx="1978037" cy="1325427"/>
          </a:xfrm>
          <a:prstGeom prst="rect">
            <a:avLst/>
          </a:prstGeom>
          <a:noFill/>
          <a:ln w="25400" cmpd="thickThin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      【</a:t>
            </a:r>
            <a:r>
              <a:rPr lang="zh-CN" altLang="en-US" sz="1400" dirty="0">
                <a:latin typeface="+mn-ea"/>
              </a:rPr>
              <a:t>庐山瀑布</a:t>
            </a:r>
            <a:r>
              <a:rPr lang="en-US" altLang="zh-CN" sz="1400" dirty="0">
                <a:latin typeface="+mn-ea"/>
              </a:rPr>
              <a:t>】</a:t>
            </a:r>
          </a:p>
          <a:p>
            <a:r>
              <a:rPr lang="zh-CN" altLang="en-US" sz="1400" dirty="0">
                <a:latin typeface="+mn-ea"/>
              </a:rPr>
              <a:t>    日照香炉生紫烟，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   遥看瀑布挂前川。</a:t>
            </a:r>
            <a:br>
              <a:rPr lang="zh-CN" altLang="en-US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    飞流直下三千尺，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   疑是银河落九天。</a:t>
            </a:r>
          </a:p>
          <a:p>
            <a:endParaRPr lang="zh-CN" altLang="en-US" sz="1013" dirty="0"/>
          </a:p>
        </p:txBody>
      </p:sp>
      <p:sp>
        <p:nvSpPr>
          <p:cNvPr id="9" name="文本框 8"/>
          <p:cNvSpPr txBox="1"/>
          <p:nvPr/>
        </p:nvSpPr>
        <p:spPr>
          <a:xfrm>
            <a:off x="5962185" y="2185558"/>
            <a:ext cx="1784196" cy="1169551"/>
          </a:xfrm>
          <a:prstGeom prst="rect">
            <a:avLst/>
          </a:prstGeom>
          <a:noFill/>
          <a:ln w="25400" cmpd="thickThin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ea"/>
              </a:rPr>
              <a:t>      【</a:t>
            </a:r>
            <a:r>
              <a:rPr lang="zh-CN" altLang="en-US" sz="1400" dirty="0">
                <a:latin typeface="+mn-ea"/>
              </a:rPr>
              <a:t>赠汪伦</a:t>
            </a:r>
            <a:r>
              <a:rPr lang="en-US" altLang="zh-CN" sz="1400" dirty="0">
                <a:latin typeface="+mn-ea"/>
              </a:rPr>
              <a:t>】</a:t>
            </a:r>
          </a:p>
          <a:p>
            <a:r>
              <a:rPr lang="zh-CN" altLang="en-US" sz="1400" dirty="0">
                <a:latin typeface="+mn-ea"/>
              </a:rPr>
              <a:t>   李白乘舟将欲行，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  忽闻岸上踏歌声。</a:t>
            </a:r>
            <a:br>
              <a:rPr lang="zh-CN" altLang="en-US" sz="1400" dirty="0">
                <a:latin typeface="+mn-ea"/>
              </a:rPr>
            </a:br>
            <a:r>
              <a:rPr lang="zh-CN" altLang="en-US" sz="1400" dirty="0">
                <a:latin typeface="+mn-ea"/>
              </a:rPr>
              <a:t>   桃花潭水深千尺，</a:t>
            </a:r>
            <a:endParaRPr lang="en-US" altLang="zh-CN" sz="1400" dirty="0">
              <a:latin typeface="+mn-ea"/>
            </a:endParaRPr>
          </a:p>
          <a:p>
            <a:r>
              <a:rPr lang="zh-CN" altLang="en-US" sz="1400" dirty="0">
                <a:latin typeface="+mn-ea"/>
              </a:rPr>
              <a:t>   不及汪伦送我情。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576C9CC-FE0B-45F8-972A-B7C20B08840E}"/>
              </a:ext>
            </a:extLst>
          </p:cNvPr>
          <p:cNvCxnSpPr>
            <a:cxnSpLocks/>
          </p:cNvCxnSpPr>
          <p:nvPr/>
        </p:nvCxnSpPr>
        <p:spPr>
          <a:xfrm flipV="1">
            <a:off x="3453443" y="3217330"/>
            <a:ext cx="291671" cy="518889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40E4493-D599-439D-9628-7CE2035AE822}"/>
              </a:ext>
            </a:extLst>
          </p:cNvPr>
          <p:cNvCxnSpPr>
            <a:cxnSpLocks/>
          </p:cNvCxnSpPr>
          <p:nvPr/>
        </p:nvCxnSpPr>
        <p:spPr>
          <a:xfrm flipH="1" flipV="1">
            <a:off x="5590478" y="2401229"/>
            <a:ext cx="371707" cy="369105"/>
          </a:xfrm>
          <a:prstGeom prst="straightConnector1">
            <a:avLst/>
          </a:prstGeom>
          <a:ln w="254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27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11" y="597309"/>
            <a:ext cx="5471652" cy="41037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0113" y="664019"/>
            <a:ext cx="229694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latin typeface="+mn-ea"/>
              </a:rPr>
              <a:t>【</a:t>
            </a:r>
            <a:r>
              <a:rPr lang="zh-CN" altLang="en-US" sz="1800" dirty="0">
                <a:latin typeface="+mn-ea"/>
              </a:rPr>
              <a:t>望天门山</a:t>
            </a:r>
            <a:r>
              <a:rPr lang="en-US" altLang="zh-CN" sz="1800" dirty="0">
                <a:latin typeface="+mn-ea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天门中断楚江开，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碧水东流至此回。</a:t>
            </a:r>
            <a:br>
              <a:rPr lang="zh-CN" altLang="en-US" sz="1600" dirty="0">
                <a:latin typeface="+mn-ea"/>
              </a:rPr>
            </a:br>
            <a:r>
              <a:rPr lang="zh-CN" altLang="en-US" sz="1600" dirty="0">
                <a:latin typeface="+mn-ea"/>
              </a:rPr>
              <a:t>两岸青山相对出，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+mn-ea"/>
              </a:rPr>
              <a:t>孤帆一片日边来。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8" y="2917941"/>
            <a:ext cx="2855993" cy="178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62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26" name="Oval 170"/>
          <p:cNvSpPr>
            <a:spLocks noChangeArrowheads="1"/>
          </p:cNvSpPr>
          <p:nvPr/>
        </p:nvSpPr>
        <p:spPr bwMode="auto">
          <a:xfrm rot="3518666">
            <a:off x="8872311" y="-994682"/>
            <a:ext cx="19957" cy="577850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227" name="Oval 171"/>
          <p:cNvSpPr>
            <a:spLocks noChangeArrowheads="1"/>
          </p:cNvSpPr>
          <p:nvPr/>
        </p:nvSpPr>
        <p:spPr bwMode="auto">
          <a:xfrm rot="3518666">
            <a:off x="9896475" y="-870403"/>
            <a:ext cx="20865" cy="576943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228" name="Oval 172"/>
          <p:cNvSpPr>
            <a:spLocks noChangeArrowheads="1"/>
          </p:cNvSpPr>
          <p:nvPr/>
        </p:nvSpPr>
        <p:spPr bwMode="auto">
          <a:xfrm rot="3248372">
            <a:off x="9824358" y="333829"/>
            <a:ext cx="41729" cy="576943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229" name="Oval 173"/>
          <p:cNvSpPr>
            <a:spLocks noChangeArrowheads="1"/>
          </p:cNvSpPr>
          <p:nvPr/>
        </p:nvSpPr>
        <p:spPr bwMode="auto">
          <a:xfrm rot="3518666">
            <a:off x="10185854" y="-250824"/>
            <a:ext cx="20865" cy="576943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rgbClr val="F2F4E0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grpSp>
        <p:nvGrpSpPr>
          <p:cNvPr id="173158" name="Group 102"/>
          <p:cNvGrpSpPr>
            <a:grpSpLocks/>
          </p:cNvGrpSpPr>
          <p:nvPr/>
        </p:nvGrpSpPr>
        <p:grpSpPr bwMode="auto">
          <a:xfrm>
            <a:off x="1963058" y="-3994150"/>
            <a:ext cx="8712200" cy="9116786"/>
            <a:chOff x="1781" y="-4403"/>
            <a:chExt cx="9580" cy="10051"/>
          </a:xfrm>
        </p:grpSpPr>
        <p:sp>
          <p:nvSpPr>
            <p:cNvPr id="173058" name="Oval 2"/>
            <p:cNvSpPr>
              <a:spLocks noChangeArrowheads="1"/>
            </p:cNvSpPr>
            <p:nvPr/>
          </p:nvSpPr>
          <p:spPr bwMode="auto">
            <a:xfrm rot="19542700" flipH="1">
              <a:off x="1781" y="-4403"/>
              <a:ext cx="9580" cy="10051"/>
            </a:xfrm>
            <a:prstGeom prst="ellipse">
              <a:avLst/>
            </a:prstGeom>
            <a:gradFill rotWithShape="1">
              <a:gsLst>
                <a:gs pos="0">
                  <a:srgbClr val="006699">
                    <a:alpha val="36000"/>
                  </a:srgbClr>
                </a:gs>
                <a:gs pos="100000">
                  <a:schemeClr val="tx2">
                    <a:alpha val="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059" name="Oval 3"/>
            <p:cNvSpPr>
              <a:spLocks noChangeArrowheads="1"/>
            </p:cNvSpPr>
            <p:nvPr/>
          </p:nvSpPr>
          <p:spPr bwMode="auto">
            <a:xfrm rot="20879160" flipH="1">
              <a:off x="4174" y="-1035"/>
              <a:ext cx="5125" cy="4916"/>
            </a:xfrm>
            <a:prstGeom prst="ellipse">
              <a:avLst/>
            </a:prstGeom>
            <a:gradFill rotWithShape="1">
              <a:gsLst>
                <a:gs pos="0">
                  <a:srgbClr val="006699">
                    <a:alpha val="36000"/>
                  </a:srgbClr>
                </a:gs>
                <a:gs pos="100000">
                  <a:schemeClr val="tx2">
                    <a:alpha val="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sp>
        <p:nvSpPr>
          <p:cNvPr id="173061" name="Oval 5"/>
          <p:cNvSpPr>
            <a:spLocks noChangeArrowheads="1"/>
          </p:cNvSpPr>
          <p:nvPr/>
        </p:nvSpPr>
        <p:spPr bwMode="auto">
          <a:xfrm rot="803083">
            <a:off x="-335643" y="3799115"/>
            <a:ext cx="1676401" cy="1695450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62" name="Freeform 6"/>
          <p:cNvSpPr>
            <a:spLocks/>
          </p:cNvSpPr>
          <p:nvPr/>
        </p:nvSpPr>
        <p:spPr bwMode="auto">
          <a:xfrm rot="-822460">
            <a:off x="-391885" y="137886"/>
            <a:ext cx="332014" cy="4702629"/>
          </a:xfrm>
          <a:custGeom>
            <a:avLst/>
            <a:gdLst>
              <a:gd name="T0" fmla="*/ 317 w 364"/>
              <a:gd name="T1" fmla="*/ 5126 h 5184"/>
              <a:gd name="T2" fmla="*/ 363 w 364"/>
              <a:gd name="T3" fmla="*/ 4037 h 5184"/>
              <a:gd name="T4" fmla="*/ 334 w 364"/>
              <a:gd name="T5" fmla="*/ 2178 h 5184"/>
              <a:gd name="T6" fmla="*/ 136 w 364"/>
              <a:gd name="T7" fmla="*/ 544 h 5184"/>
              <a:gd name="T8" fmla="*/ 0 w 364"/>
              <a:gd name="T9" fmla="*/ 0 h 5184"/>
              <a:gd name="T10" fmla="*/ 227 w 364"/>
              <a:gd name="T11" fmla="*/ 1043 h 5184"/>
              <a:gd name="T12" fmla="*/ 317 w 364"/>
              <a:gd name="T13" fmla="*/ 2404 h 5184"/>
              <a:gd name="T14" fmla="*/ 363 w 364"/>
              <a:gd name="T15" fmla="*/ 3765 h 5184"/>
              <a:gd name="T16" fmla="*/ 364 w 364"/>
              <a:gd name="T17" fmla="*/ 4674 h 5184"/>
              <a:gd name="T18" fmla="*/ 346 w 364"/>
              <a:gd name="T19" fmla="*/ 5184 h 5184"/>
              <a:gd name="T20" fmla="*/ 317 w 364"/>
              <a:gd name="T21" fmla="*/ 5126 h 5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4" h="5184">
                <a:moveTo>
                  <a:pt x="317" y="5126"/>
                </a:moveTo>
                <a:lnTo>
                  <a:pt x="363" y="4037"/>
                </a:lnTo>
                <a:lnTo>
                  <a:pt x="334" y="2178"/>
                </a:lnTo>
                <a:lnTo>
                  <a:pt x="136" y="544"/>
                </a:lnTo>
                <a:lnTo>
                  <a:pt x="0" y="0"/>
                </a:lnTo>
                <a:lnTo>
                  <a:pt x="227" y="1043"/>
                </a:lnTo>
                <a:lnTo>
                  <a:pt x="317" y="2404"/>
                </a:lnTo>
                <a:lnTo>
                  <a:pt x="363" y="3765"/>
                </a:lnTo>
                <a:lnTo>
                  <a:pt x="364" y="4674"/>
                </a:lnTo>
                <a:lnTo>
                  <a:pt x="346" y="5184"/>
                </a:lnTo>
                <a:lnTo>
                  <a:pt x="317" y="5126"/>
                </a:lnTo>
                <a:close/>
              </a:path>
            </a:pathLst>
          </a:custGeom>
          <a:solidFill>
            <a:srgbClr val="2A39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063" name="Freeform 7"/>
          <p:cNvSpPr>
            <a:spLocks/>
          </p:cNvSpPr>
          <p:nvPr/>
        </p:nvSpPr>
        <p:spPr bwMode="auto">
          <a:xfrm>
            <a:off x="-287564" y="1633765"/>
            <a:ext cx="5345793" cy="3844471"/>
          </a:xfrm>
          <a:custGeom>
            <a:avLst/>
            <a:gdLst>
              <a:gd name="T0" fmla="*/ 0 w 5878"/>
              <a:gd name="T1" fmla="*/ 4239 h 4239"/>
              <a:gd name="T2" fmla="*/ 2463 w 5878"/>
              <a:gd name="T3" fmla="*/ 2184 h 4239"/>
              <a:gd name="T4" fmla="*/ 3951 w 5878"/>
              <a:gd name="T5" fmla="*/ 1069 h 4239"/>
              <a:gd name="T6" fmla="*/ 5364 w 5878"/>
              <a:gd name="T7" fmla="*/ 225 h 4239"/>
              <a:gd name="T8" fmla="*/ 5878 w 5878"/>
              <a:gd name="T9" fmla="*/ 0 h 4239"/>
              <a:gd name="T10" fmla="*/ 5371 w 5878"/>
              <a:gd name="T11" fmla="*/ 236 h 4239"/>
              <a:gd name="T12" fmla="*/ 4927 w 5878"/>
              <a:gd name="T13" fmla="*/ 464 h 4239"/>
              <a:gd name="T14" fmla="*/ 3783 w 5878"/>
              <a:gd name="T15" fmla="*/ 1221 h 4239"/>
              <a:gd name="T16" fmla="*/ 2678 w 5878"/>
              <a:gd name="T17" fmla="*/ 2017 h 4239"/>
              <a:gd name="T18" fmla="*/ 1959 w 5878"/>
              <a:gd name="T19" fmla="*/ 2573 h 4239"/>
              <a:gd name="T20" fmla="*/ 1560 w 5878"/>
              <a:gd name="T21" fmla="*/ 2907 h 4239"/>
              <a:gd name="T22" fmla="*/ 0 w 5878"/>
              <a:gd name="T23" fmla="*/ 4239 h 4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878" h="4239">
                <a:moveTo>
                  <a:pt x="0" y="4239"/>
                </a:moveTo>
                <a:lnTo>
                  <a:pt x="2463" y="2184"/>
                </a:lnTo>
                <a:lnTo>
                  <a:pt x="3951" y="1069"/>
                </a:lnTo>
                <a:lnTo>
                  <a:pt x="5364" y="225"/>
                </a:lnTo>
                <a:lnTo>
                  <a:pt x="5878" y="0"/>
                </a:lnTo>
                <a:lnTo>
                  <a:pt x="5371" y="236"/>
                </a:lnTo>
                <a:lnTo>
                  <a:pt x="4927" y="464"/>
                </a:lnTo>
                <a:lnTo>
                  <a:pt x="3783" y="1221"/>
                </a:lnTo>
                <a:lnTo>
                  <a:pt x="2678" y="2017"/>
                </a:lnTo>
                <a:lnTo>
                  <a:pt x="1959" y="2573"/>
                </a:lnTo>
                <a:lnTo>
                  <a:pt x="1560" y="2907"/>
                </a:lnTo>
                <a:lnTo>
                  <a:pt x="0" y="4239"/>
                </a:lnTo>
                <a:close/>
              </a:path>
            </a:pathLst>
          </a:custGeom>
          <a:solidFill>
            <a:srgbClr val="2A391F">
              <a:alpha val="61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064" name="Oval 8"/>
          <p:cNvSpPr>
            <a:spLocks noChangeArrowheads="1"/>
          </p:cNvSpPr>
          <p:nvPr/>
        </p:nvSpPr>
        <p:spPr bwMode="auto">
          <a:xfrm>
            <a:off x="1808844" y="1708150"/>
            <a:ext cx="310243" cy="308429"/>
          </a:xfrm>
          <a:prstGeom prst="ellipse">
            <a:avLst/>
          </a:prstGeom>
          <a:gradFill rotWithShape="1">
            <a:gsLst>
              <a:gs pos="0">
                <a:srgbClr val="006600"/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65" name="Oval 9"/>
          <p:cNvSpPr>
            <a:spLocks noChangeArrowheads="1"/>
          </p:cNvSpPr>
          <p:nvPr/>
        </p:nvSpPr>
        <p:spPr bwMode="auto">
          <a:xfrm>
            <a:off x="1478644" y="2243365"/>
            <a:ext cx="310243" cy="307521"/>
          </a:xfrm>
          <a:prstGeom prst="ellipse">
            <a:avLst/>
          </a:prstGeom>
          <a:gradFill rotWithShape="1">
            <a:gsLst>
              <a:gs pos="0">
                <a:srgbClr val="006600">
                  <a:alpha val="8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66" name="Oval 10"/>
          <p:cNvSpPr>
            <a:spLocks noChangeArrowheads="1"/>
          </p:cNvSpPr>
          <p:nvPr/>
        </p:nvSpPr>
        <p:spPr bwMode="auto">
          <a:xfrm>
            <a:off x="1654629" y="2119086"/>
            <a:ext cx="308429" cy="308429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67" name="Oval 11"/>
          <p:cNvSpPr>
            <a:spLocks noChangeArrowheads="1"/>
          </p:cNvSpPr>
          <p:nvPr/>
        </p:nvSpPr>
        <p:spPr bwMode="auto">
          <a:xfrm>
            <a:off x="2343151" y="1419680"/>
            <a:ext cx="310243" cy="309335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69" name="Oval 13"/>
          <p:cNvSpPr>
            <a:spLocks noChangeArrowheads="1"/>
          </p:cNvSpPr>
          <p:nvPr/>
        </p:nvSpPr>
        <p:spPr bwMode="auto">
          <a:xfrm>
            <a:off x="1911350" y="1398815"/>
            <a:ext cx="207736" cy="205922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0" name="Oval 14"/>
          <p:cNvSpPr>
            <a:spLocks noChangeArrowheads="1"/>
          </p:cNvSpPr>
          <p:nvPr/>
        </p:nvSpPr>
        <p:spPr bwMode="auto">
          <a:xfrm rot="803083">
            <a:off x="4068537" y="1876879"/>
            <a:ext cx="313871" cy="374650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1" name="Oval 15"/>
          <p:cNvSpPr>
            <a:spLocks noChangeArrowheads="1"/>
          </p:cNvSpPr>
          <p:nvPr/>
        </p:nvSpPr>
        <p:spPr bwMode="auto">
          <a:xfrm rot="803083">
            <a:off x="1095829" y="1397000"/>
            <a:ext cx="411843" cy="516165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2" name="Oval 16"/>
          <p:cNvSpPr>
            <a:spLocks noChangeArrowheads="1"/>
          </p:cNvSpPr>
          <p:nvPr/>
        </p:nvSpPr>
        <p:spPr bwMode="auto">
          <a:xfrm rot="803083">
            <a:off x="612322" y="1172936"/>
            <a:ext cx="377371" cy="514350"/>
          </a:xfrm>
          <a:prstGeom prst="ellipse">
            <a:avLst/>
          </a:prstGeom>
          <a:gradFill rotWithShape="1">
            <a:gsLst>
              <a:gs pos="0">
                <a:srgbClr val="006600">
                  <a:alpha val="8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3" name="Oval 17"/>
          <p:cNvSpPr>
            <a:spLocks noChangeArrowheads="1"/>
          </p:cNvSpPr>
          <p:nvPr/>
        </p:nvSpPr>
        <p:spPr bwMode="auto">
          <a:xfrm rot="803083">
            <a:off x="2924629" y="2471965"/>
            <a:ext cx="412750" cy="617764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4" name="Oval 18"/>
          <p:cNvSpPr>
            <a:spLocks noChangeArrowheads="1"/>
          </p:cNvSpPr>
          <p:nvPr/>
        </p:nvSpPr>
        <p:spPr bwMode="auto">
          <a:xfrm rot="803083">
            <a:off x="2777672" y="2403929"/>
            <a:ext cx="412750" cy="41275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5" name="Oval 19"/>
          <p:cNvSpPr>
            <a:spLocks noChangeArrowheads="1"/>
          </p:cNvSpPr>
          <p:nvPr/>
        </p:nvSpPr>
        <p:spPr bwMode="auto">
          <a:xfrm rot="803083">
            <a:off x="2596244" y="2471965"/>
            <a:ext cx="411843" cy="617764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6" name="Oval 20"/>
          <p:cNvSpPr>
            <a:spLocks noChangeArrowheads="1"/>
          </p:cNvSpPr>
          <p:nvPr/>
        </p:nvSpPr>
        <p:spPr bwMode="auto">
          <a:xfrm rot="-1562067">
            <a:off x="2801258" y="2471965"/>
            <a:ext cx="414564" cy="617764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7" name="Oval 21"/>
          <p:cNvSpPr>
            <a:spLocks noChangeArrowheads="1"/>
          </p:cNvSpPr>
          <p:nvPr/>
        </p:nvSpPr>
        <p:spPr bwMode="auto">
          <a:xfrm rot="803083">
            <a:off x="2715079" y="2817586"/>
            <a:ext cx="413657" cy="524329"/>
          </a:xfrm>
          <a:prstGeom prst="ellipse">
            <a:avLst/>
          </a:prstGeom>
          <a:gradFill rotWithShape="1">
            <a:gsLst>
              <a:gs pos="0">
                <a:srgbClr val="FF00FF">
                  <a:alpha val="3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8" name="Oval 22"/>
          <p:cNvSpPr>
            <a:spLocks noChangeArrowheads="1"/>
          </p:cNvSpPr>
          <p:nvPr/>
        </p:nvSpPr>
        <p:spPr bwMode="auto">
          <a:xfrm rot="803083">
            <a:off x="3705679" y="1995715"/>
            <a:ext cx="287565" cy="377371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79" name="Oval 23"/>
          <p:cNvSpPr>
            <a:spLocks noChangeArrowheads="1"/>
          </p:cNvSpPr>
          <p:nvPr/>
        </p:nvSpPr>
        <p:spPr bwMode="auto">
          <a:xfrm rot="803083">
            <a:off x="2510972" y="2772229"/>
            <a:ext cx="311150" cy="3175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0" name="Oval 24"/>
          <p:cNvSpPr>
            <a:spLocks noChangeArrowheads="1"/>
          </p:cNvSpPr>
          <p:nvPr/>
        </p:nvSpPr>
        <p:spPr bwMode="auto">
          <a:xfrm rot="803083">
            <a:off x="2305051" y="2677886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1" name="Oval 25"/>
          <p:cNvSpPr>
            <a:spLocks noChangeArrowheads="1"/>
          </p:cNvSpPr>
          <p:nvPr/>
        </p:nvSpPr>
        <p:spPr bwMode="auto">
          <a:xfrm rot="803083">
            <a:off x="2402115" y="2833915"/>
            <a:ext cx="205921" cy="281214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2" name="Oval 26"/>
          <p:cNvSpPr>
            <a:spLocks noChangeArrowheads="1"/>
          </p:cNvSpPr>
          <p:nvPr/>
        </p:nvSpPr>
        <p:spPr bwMode="auto">
          <a:xfrm rot="803083">
            <a:off x="2265136" y="3807279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3" name="Oval 27"/>
          <p:cNvSpPr>
            <a:spLocks noChangeArrowheads="1"/>
          </p:cNvSpPr>
          <p:nvPr/>
        </p:nvSpPr>
        <p:spPr bwMode="auto">
          <a:xfrm rot="803083">
            <a:off x="2138136" y="3799115"/>
            <a:ext cx="411843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4" name="Oval 28"/>
          <p:cNvSpPr>
            <a:spLocks noChangeArrowheads="1"/>
          </p:cNvSpPr>
          <p:nvPr/>
        </p:nvSpPr>
        <p:spPr bwMode="auto">
          <a:xfrm rot="803083">
            <a:off x="1758044" y="3343729"/>
            <a:ext cx="411843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83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5" name="Oval 29"/>
          <p:cNvSpPr>
            <a:spLocks noChangeArrowheads="1"/>
          </p:cNvSpPr>
          <p:nvPr/>
        </p:nvSpPr>
        <p:spPr bwMode="auto">
          <a:xfrm rot="803083">
            <a:off x="1499508" y="3427186"/>
            <a:ext cx="411843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96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6" name="Oval 30"/>
          <p:cNvSpPr>
            <a:spLocks noChangeArrowheads="1"/>
          </p:cNvSpPr>
          <p:nvPr/>
        </p:nvSpPr>
        <p:spPr bwMode="auto">
          <a:xfrm rot="803083">
            <a:off x="1725386" y="3592286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96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7" name="Oval 31"/>
          <p:cNvSpPr>
            <a:spLocks noChangeArrowheads="1"/>
          </p:cNvSpPr>
          <p:nvPr/>
        </p:nvSpPr>
        <p:spPr bwMode="auto">
          <a:xfrm rot="803083">
            <a:off x="1613807" y="3781879"/>
            <a:ext cx="297543" cy="302986"/>
          </a:xfrm>
          <a:prstGeom prst="ellipse">
            <a:avLst/>
          </a:prstGeom>
          <a:gradFill rotWithShape="1">
            <a:gsLst>
              <a:gs pos="0">
                <a:srgbClr val="FF00FF">
                  <a:alpha val="96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8" name="Oval 32"/>
          <p:cNvSpPr>
            <a:spLocks noChangeArrowheads="1"/>
          </p:cNvSpPr>
          <p:nvPr/>
        </p:nvSpPr>
        <p:spPr bwMode="auto">
          <a:xfrm rot="803083">
            <a:off x="1761672" y="3854451"/>
            <a:ext cx="298450" cy="302078"/>
          </a:xfrm>
          <a:prstGeom prst="ellipse">
            <a:avLst/>
          </a:prstGeom>
          <a:gradFill rotWithShape="1">
            <a:gsLst>
              <a:gs pos="0">
                <a:srgbClr val="FF00FF">
                  <a:alpha val="96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89" name="Oval 33"/>
          <p:cNvSpPr>
            <a:spLocks noChangeArrowheads="1"/>
          </p:cNvSpPr>
          <p:nvPr/>
        </p:nvSpPr>
        <p:spPr bwMode="auto">
          <a:xfrm rot="803083">
            <a:off x="1964872" y="3670300"/>
            <a:ext cx="296635" cy="302079"/>
          </a:xfrm>
          <a:prstGeom prst="ellipse">
            <a:avLst/>
          </a:prstGeom>
          <a:gradFill rotWithShape="1">
            <a:gsLst>
              <a:gs pos="0">
                <a:srgbClr val="FF00FF">
                  <a:alpha val="96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0" name="Oval 34"/>
          <p:cNvSpPr>
            <a:spLocks noChangeArrowheads="1"/>
          </p:cNvSpPr>
          <p:nvPr/>
        </p:nvSpPr>
        <p:spPr bwMode="auto">
          <a:xfrm rot="803083">
            <a:off x="1314451" y="1460501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1" name="Oval 35"/>
          <p:cNvSpPr>
            <a:spLocks noChangeArrowheads="1"/>
          </p:cNvSpPr>
          <p:nvPr/>
        </p:nvSpPr>
        <p:spPr bwMode="auto">
          <a:xfrm rot="803083">
            <a:off x="666751" y="2016579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87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2" name="Oval 36"/>
          <p:cNvSpPr>
            <a:spLocks noChangeArrowheads="1"/>
          </p:cNvSpPr>
          <p:nvPr/>
        </p:nvSpPr>
        <p:spPr bwMode="auto">
          <a:xfrm rot="803083">
            <a:off x="1107622" y="1832429"/>
            <a:ext cx="411843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3" name="Oval 37"/>
          <p:cNvSpPr>
            <a:spLocks noChangeArrowheads="1"/>
          </p:cNvSpPr>
          <p:nvPr/>
        </p:nvSpPr>
        <p:spPr bwMode="auto">
          <a:xfrm rot="803083">
            <a:off x="1065894" y="4300765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4" name="Oval 38"/>
          <p:cNvSpPr>
            <a:spLocks noChangeArrowheads="1"/>
          </p:cNvSpPr>
          <p:nvPr/>
        </p:nvSpPr>
        <p:spPr bwMode="auto">
          <a:xfrm rot="803083">
            <a:off x="488044" y="2778579"/>
            <a:ext cx="413657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5" name="Oval 39"/>
          <p:cNvSpPr>
            <a:spLocks noChangeArrowheads="1"/>
          </p:cNvSpPr>
          <p:nvPr/>
        </p:nvSpPr>
        <p:spPr bwMode="auto">
          <a:xfrm rot="803083">
            <a:off x="530679" y="3683000"/>
            <a:ext cx="1115786" cy="1133929"/>
          </a:xfrm>
          <a:prstGeom prst="ellipse">
            <a:avLst/>
          </a:prstGeom>
          <a:gradFill rotWithShape="1">
            <a:gsLst>
              <a:gs pos="0">
                <a:srgbClr val="FF00FF">
                  <a:alpha val="4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6" name="Oval 40"/>
          <p:cNvSpPr>
            <a:spLocks noChangeArrowheads="1"/>
          </p:cNvSpPr>
          <p:nvPr/>
        </p:nvSpPr>
        <p:spPr bwMode="auto">
          <a:xfrm rot="803083">
            <a:off x="364672" y="1007837"/>
            <a:ext cx="411843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7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7" name="Oval 41"/>
          <p:cNvSpPr>
            <a:spLocks noChangeArrowheads="1"/>
          </p:cNvSpPr>
          <p:nvPr/>
        </p:nvSpPr>
        <p:spPr bwMode="auto">
          <a:xfrm rot="803083">
            <a:off x="735694" y="4546601"/>
            <a:ext cx="412750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7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8" name="Oval 42"/>
          <p:cNvSpPr>
            <a:spLocks noChangeArrowheads="1"/>
          </p:cNvSpPr>
          <p:nvPr/>
        </p:nvSpPr>
        <p:spPr bwMode="auto">
          <a:xfrm rot="803083">
            <a:off x="530679" y="4546601"/>
            <a:ext cx="411843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7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099" name="Oval 43"/>
          <p:cNvSpPr>
            <a:spLocks noChangeArrowheads="1"/>
          </p:cNvSpPr>
          <p:nvPr/>
        </p:nvSpPr>
        <p:spPr bwMode="auto">
          <a:xfrm rot="803083">
            <a:off x="148772" y="3653065"/>
            <a:ext cx="321129" cy="326571"/>
          </a:xfrm>
          <a:prstGeom prst="ellipse">
            <a:avLst/>
          </a:prstGeom>
          <a:gradFill rotWithShape="1">
            <a:gsLst>
              <a:gs pos="0">
                <a:srgbClr val="FF00FF">
                  <a:alpha val="7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00" name="Oval 44"/>
          <p:cNvSpPr>
            <a:spLocks noChangeArrowheads="1"/>
          </p:cNvSpPr>
          <p:nvPr/>
        </p:nvSpPr>
        <p:spPr bwMode="auto">
          <a:xfrm rot="803083">
            <a:off x="469901" y="3712029"/>
            <a:ext cx="322035" cy="324757"/>
          </a:xfrm>
          <a:prstGeom prst="ellipse">
            <a:avLst/>
          </a:prstGeom>
          <a:gradFill rotWithShape="1">
            <a:gsLst>
              <a:gs pos="0">
                <a:srgbClr val="FF00FF">
                  <a:alpha val="7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01" name="Oval 45"/>
          <p:cNvSpPr>
            <a:spLocks noChangeArrowheads="1"/>
          </p:cNvSpPr>
          <p:nvPr/>
        </p:nvSpPr>
        <p:spPr bwMode="auto">
          <a:xfrm rot="803083">
            <a:off x="712108" y="3521529"/>
            <a:ext cx="322036" cy="324757"/>
          </a:xfrm>
          <a:prstGeom prst="ellipse">
            <a:avLst/>
          </a:prstGeom>
          <a:gradFill rotWithShape="1">
            <a:gsLst>
              <a:gs pos="0">
                <a:srgbClr val="FF00FF">
                  <a:alpha val="7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02" name="Oval 46"/>
          <p:cNvSpPr>
            <a:spLocks noChangeArrowheads="1"/>
          </p:cNvSpPr>
          <p:nvPr/>
        </p:nvSpPr>
        <p:spPr bwMode="auto">
          <a:xfrm rot="803083">
            <a:off x="1184729" y="3921580"/>
            <a:ext cx="322943" cy="324757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05" name="Oval 49"/>
          <p:cNvSpPr>
            <a:spLocks noChangeArrowheads="1"/>
          </p:cNvSpPr>
          <p:nvPr/>
        </p:nvSpPr>
        <p:spPr bwMode="auto">
          <a:xfrm rot="803083">
            <a:off x="3154136" y="3712029"/>
            <a:ext cx="321129" cy="324757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06" name="Oval 50"/>
          <p:cNvSpPr>
            <a:spLocks noChangeArrowheads="1"/>
          </p:cNvSpPr>
          <p:nvPr/>
        </p:nvSpPr>
        <p:spPr bwMode="auto">
          <a:xfrm rot="803083">
            <a:off x="3313793" y="3750129"/>
            <a:ext cx="321129" cy="324757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07" name="Oval 51"/>
          <p:cNvSpPr>
            <a:spLocks noChangeArrowheads="1"/>
          </p:cNvSpPr>
          <p:nvPr/>
        </p:nvSpPr>
        <p:spPr bwMode="auto">
          <a:xfrm rot="803083">
            <a:off x="2764972" y="3670300"/>
            <a:ext cx="320221" cy="327479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0" name="Oval 54"/>
          <p:cNvSpPr>
            <a:spLocks noChangeArrowheads="1"/>
          </p:cNvSpPr>
          <p:nvPr/>
        </p:nvSpPr>
        <p:spPr bwMode="auto">
          <a:xfrm rot="803083">
            <a:off x="3100615" y="3879851"/>
            <a:ext cx="374650" cy="263978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1" name="Oval 55"/>
          <p:cNvSpPr>
            <a:spLocks noChangeArrowheads="1"/>
          </p:cNvSpPr>
          <p:nvPr/>
        </p:nvSpPr>
        <p:spPr bwMode="auto">
          <a:xfrm rot="803083">
            <a:off x="7252607" y="4300765"/>
            <a:ext cx="322943" cy="325664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2" name="Oval 56"/>
          <p:cNvSpPr>
            <a:spLocks noChangeArrowheads="1"/>
          </p:cNvSpPr>
          <p:nvPr/>
        </p:nvSpPr>
        <p:spPr bwMode="auto">
          <a:xfrm rot="803083">
            <a:off x="7377793" y="4302580"/>
            <a:ext cx="321129" cy="324757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3" name="Oval 57"/>
          <p:cNvSpPr>
            <a:spLocks noChangeArrowheads="1"/>
          </p:cNvSpPr>
          <p:nvPr/>
        </p:nvSpPr>
        <p:spPr bwMode="auto">
          <a:xfrm rot="803083">
            <a:off x="7698922" y="4097565"/>
            <a:ext cx="322036" cy="325664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4" name="Oval 58"/>
          <p:cNvSpPr>
            <a:spLocks noChangeArrowheads="1"/>
          </p:cNvSpPr>
          <p:nvPr/>
        </p:nvSpPr>
        <p:spPr bwMode="auto">
          <a:xfrm rot="803083">
            <a:off x="156936" y="1419679"/>
            <a:ext cx="958850" cy="863600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5" name="Oval 59"/>
          <p:cNvSpPr>
            <a:spLocks noChangeArrowheads="1"/>
          </p:cNvSpPr>
          <p:nvPr/>
        </p:nvSpPr>
        <p:spPr bwMode="auto">
          <a:xfrm rot="-1710916">
            <a:off x="156936" y="308429"/>
            <a:ext cx="561522" cy="838200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6" name="Oval 60"/>
          <p:cNvSpPr>
            <a:spLocks noChangeArrowheads="1"/>
          </p:cNvSpPr>
          <p:nvPr/>
        </p:nvSpPr>
        <p:spPr bwMode="auto">
          <a:xfrm>
            <a:off x="2281465" y="719365"/>
            <a:ext cx="268514" cy="123371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7" name="Oval 61"/>
          <p:cNvSpPr>
            <a:spLocks noChangeArrowheads="1"/>
          </p:cNvSpPr>
          <p:nvPr/>
        </p:nvSpPr>
        <p:spPr bwMode="auto">
          <a:xfrm>
            <a:off x="2343150" y="1007836"/>
            <a:ext cx="455386" cy="138793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8" name="Oval 62"/>
          <p:cNvSpPr>
            <a:spLocks noChangeArrowheads="1"/>
          </p:cNvSpPr>
          <p:nvPr/>
        </p:nvSpPr>
        <p:spPr bwMode="auto">
          <a:xfrm>
            <a:off x="2427515" y="677637"/>
            <a:ext cx="307521" cy="310243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19" name="Oval 63"/>
          <p:cNvSpPr>
            <a:spLocks noChangeArrowheads="1"/>
          </p:cNvSpPr>
          <p:nvPr/>
        </p:nvSpPr>
        <p:spPr bwMode="auto">
          <a:xfrm>
            <a:off x="2178958" y="1049565"/>
            <a:ext cx="309335" cy="307521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0" name="Oval 64"/>
          <p:cNvSpPr>
            <a:spLocks noChangeArrowheads="1"/>
          </p:cNvSpPr>
          <p:nvPr/>
        </p:nvSpPr>
        <p:spPr bwMode="auto">
          <a:xfrm>
            <a:off x="2014764" y="842737"/>
            <a:ext cx="308429" cy="310243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1" name="Oval 65"/>
          <p:cNvSpPr>
            <a:spLocks noChangeArrowheads="1"/>
          </p:cNvSpPr>
          <p:nvPr/>
        </p:nvSpPr>
        <p:spPr bwMode="auto">
          <a:xfrm>
            <a:off x="1930401" y="1132114"/>
            <a:ext cx="166007" cy="287565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2" name="Oval 66"/>
          <p:cNvSpPr>
            <a:spLocks noChangeArrowheads="1"/>
          </p:cNvSpPr>
          <p:nvPr/>
        </p:nvSpPr>
        <p:spPr bwMode="auto">
          <a:xfrm>
            <a:off x="117929" y="2283280"/>
            <a:ext cx="412750" cy="451757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3" name="Oval 67"/>
          <p:cNvSpPr>
            <a:spLocks noChangeArrowheads="1"/>
          </p:cNvSpPr>
          <p:nvPr/>
        </p:nvSpPr>
        <p:spPr bwMode="auto">
          <a:xfrm>
            <a:off x="776515" y="2530929"/>
            <a:ext cx="412750" cy="451757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4" name="Oval 68"/>
          <p:cNvSpPr>
            <a:spLocks noChangeArrowheads="1"/>
          </p:cNvSpPr>
          <p:nvPr/>
        </p:nvSpPr>
        <p:spPr bwMode="auto">
          <a:xfrm>
            <a:off x="901700" y="2489200"/>
            <a:ext cx="412750" cy="452665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5" name="Oval 69"/>
          <p:cNvSpPr>
            <a:spLocks noChangeArrowheads="1"/>
          </p:cNvSpPr>
          <p:nvPr/>
        </p:nvSpPr>
        <p:spPr bwMode="auto">
          <a:xfrm>
            <a:off x="984251" y="2365829"/>
            <a:ext cx="411843" cy="451757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6" name="Oval 70"/>
          <p:cNvSpPr>
            <a:spLocks noChangeArrowheads="1"/>
          </p:cNvSpPr>
          <p:nvPr/>
        </p:nvSpPr>
        <p:spPr bwMode="auto">
          <a:xfrm rot="803083">
            <a:off x="1600201" y="3435351"/>
            <a:ext cx="414564" cy="419100"/>
          </a:xfrm>
          <a:prstGeom prst="ellipse">
            <a:avLst/>
          </a:prstGeom>
          <a:gradFill rotWithShape="1">
            <a:gsLst>
              <a:gs pos="0">
                <a:srgbClr val="FF00FF">
                  <a:alpha val="96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27" name="Freeform 71"/>
          <p:cNvSpPr>
            <a:spLocks/>
          </p:cNvSpPr>
          <p:nvPr/>
        </p:nvSpPr>
        <p:spPr bwMode="auto">
          <a:xfrm>
            <a:off x="445408" y="760186"/>
            <a:ext cx="331107" cy="3879850"/>
          </a:xfrm>
          <a:custGeom>
            <a:avLst/>
            <a:gdLst>
              <a:gd name="T0" fmla="*/ 317 w 364"/>
              <a:gd name="T1" fmla="*/ 5126 h 5184"/>
              <a:gd name="T2" fmla="*/ 363 w 364"/>
              <a:gd name="T3" fmla="*/ 4037 h 5184"/>
              <a:gd name="T4" fmla="*/ 334 w 364"/>
              <a:gd name="T5" fmla="*/ 2178 h 5184"/>
              <a:gd name="T6" fmla="*/ 136 w 364"/>
              <a:gd name="T7" fmla="*/ 544 h 5184"/>
              <a:gd name="T8" fmla="*/ 0 w 364"/>
              <a:gd name="T9" fmla="*/ 0 h 5184"/>
              <a:gd name="T10" fmla="*/ 227 w 364"/>
              <a:gd name="T11" fmla="*/ 1043 h 5184"/>
              <a:gd name="T12" fmla="*/ 317 w 364"/>
              <a:gd name="T13" fmla="*/ 2404 h 5184"/>
              <a:gd name="T14" fmla="*/ 363 w 364"/>
              <a:gd name="T15" fmla="*/ 3765 h 5184"/>
              <a:gd name="T16" fmla="*/ 364 w 364"/>
              <a:gd name="T17" fmla="*/ 4674 h 5184"/>
              <a:gd name="T18" fmla="*/ 346 w 364"/>
              <a:gd name="T19" fmla="*/ 5184 h 5184"/>
              <a:gd name="T20" fmla="*/ 317 w 364"/>
              <a:gd name="T21" fmla="*/ 5126 h 5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4" h="5184">
                <a:moveTo>
                  <a:pt x="317" y="5126"/>
                </a:moveTo>
                <a:lnTo>
                  <a:pt x="363" y="4037"/>
                </a:lnTo>
                <a:lnTo>
                  <a:pt x="334" y="2178"/>
                </a:lnTo>
                <a:lnTo>
                  <a:pt x="136" y="544"/>
                </a:lnTo>
                <a:lnTo>
                  <a:pt x="0" y="0"/>
                </a:lnTo>
                <a:lnTo>
                  <a:pt x="227" y="1043"/>
                </a:lnTo>
                <a:lnTo>
                  <a:pt x="317" y="2404"/>
                </a:lnTo>
                <a:lnTo>
                  <a:pt x="363" y="3765"/>
                </a:lnTo>
                <a:lnTo>
                  <a:pt x="364" y="4674"/>
                </a:lnTo>
                <a:lnTo>
                  <a:pt x="346" y="5184"/>
                </a:lnTo>
                <a:lnTo>
                  <a:pt x="317" y="5126"/>
                </a:lnTo>
                <a:close/>
              </a:path>
            </a:pathLst>
          </a:custGeom>
          <a:solidFill>
            <a:srgbClr val="2A39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28" name="Freeform 72"/>
          <p:cNvSpPr>
            <a:spLocks/>
          </p:cNvSpPr>
          <p:nvPr/>
        </p:nvSpPr>
        <p:spPr bwMode="auto">
          <a:xfrm rot="1432866" flipH="1">
            <a:off x="1615622" y="338365"/>
            <a:ext cx="245836" cy="4403271"/>
          </a:xfrm>
          <a:custGeom>
            <a:avLst/>
            <a:gdLst>
              <a:gd name="T0" fmla="*/ 317 w 364"/>
              <a:gd name="T1" fmla="*/ 5126 h 5184"/>
              <a:gd name="T2" fmla="*/ 363 w 364"/>
              <a:gd name="T3" fmla="*/ 4037 h 5184"/>
              <a:gd name="T4" fmla="*/ 334 w 364"/>
              <a:gd name="T5" fmla="*/ 2178 h 5184"/>
              <a:gd name="T6" fmla="*/ 136 w 364"/>
              <a:gd name="T7" fmla="*/ 544 h 5184"/>
              <a:gd name="T8" fmla="*/ 0 w 364"/>
              <a:gd name="T9" fmla="*/ 0 h 5184"/>
              <a:gd name="T10" fmla="*/ 227 w 364"/>
              <a:gd name="T11" fmla="*/ 1043 h 5184"/>
              <a:gd name="T12" fmla="*/ 317 w 364"/>
              <a:gd name="T13" fmla="*/ 2404 h 5184"/>
              <a:gd name="T14" fmla="*/ 363 w 364"/>
              <a:gd name="T15" fmla="*/ 3765 h 5184"/>
              <a:gd name="T16" fmla="*/ 364 w 364"/>
              <a:gd name="T17" fmla="*/ 4674 h 5184"/>
              <a:gd name="T18" fmla="*/ 346 w 364"/>
              <a:gd name="T19" fmla="*/ 5184 h 5184"/>
              <a:gd name="T20" fmla="*/ 317 w 364"/>
              <a:gd name="T21" fmla="*/ 5126 h 5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4" h="5184">
                <a:moveTo>
                  <a:pt x="317" y="5126"/>
                </a:moveTo>
                <a:lnTo>
                  <a:pt x="363" y="4037"/>
                </a:lnTo>
                <a:lnTo>
                  <a:pt x="334" y="2178"/>
                </a:lnTo>
                <a:lnTo>
                  <a:pt x="136" y="544"/>
                </a:lnTo>
                <a:lnTo>
                  <a:pt x="0" y="0"/>
                </a:lnTo>
                <a:lnTo>
                  <a:pt x="227" y="1043"/>
                </a:lnTo>
                <a:lnTo>
                  <a:pt x="317" y="2404"/>
                </a:lnTo>
                <a:lnTo>
                  <a:pt x="363" y="3765"/>
                </a:lnTo>
                <a:lnTo>
                  <a:pt x="364" y="4674"/>
                </a:lnTo>
                <a:lnTo>
                  <a:pt x="346" y="5184"/>
                </a:lnTo>
                <a:lnTo>
                  <a:pt x="317" y="5126"/>
                </a:lnTo>
                <a:close/>
              </a:path>
            </a:pathLst>
          </a:custGeom>
          <a:solidFill>
            <a:srgbClr val="2A391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29" name="Freeform 73"/>
          <p:cNvSpPr>
            <a:spLocks/>
          </p:cNvSpPr>
          <p:nvPr/>
        </p:nvSpPr>
        <p:spPr bwMode="auto">
          <a:xfrm rot="4746006" flipH="1">
            <a:off x="520247" y="1141640"/>
            <a:ext cx="679450" cy="495300"/>
          </a:xfrm>
          <a:custGeom>
            <a:avLst/>
            <a:gdLst>
              <a:gd name="T0" fmla="*/ 17 w 3476"/>
              <a:gd name="T1" fmla="*/ 3164 h 3230"/>
              <a:gd name="T2" fmla="*/ 853 w 3476"/>
              <a:gd name="T3" fmla="*/ 2628 h 3230"/>
              <a:gd name="T4" fmla="*/ 2183 w 3476"/>
              <a:gd name="T5" fmla="*/ 1584 h 3230"/>
              <a:gd name="T6" fmla="*/ 3200 w 3476"/>
              <a:gd name="T7" fmla="*/ 459 h 3230"/>
              <a:gd name="T8" fmla="*/ 3476 w 3476"/>
              <a:gd name="T9" fmla="*/ 0 h 3230"/>
              <a:gd name="T10" fmla="*/ 2917 w 3476"/>
              <a:gd name="T11" fmla="*/ 839 h 3230"/>
              <a:gd name="T12" fmla="*/ 2004 w 3476"/>
              <a:gd name="T13" fmla="*/ 1686 h 3230"/>
              <a:gd name="T14" fmla="*/ 1051 w 3476"/>
              <a:gd name="T15" fmla="*/ 2481 h 3230"/>
              <a:gd name="T16" fmla="*/ 388 w 3476"/>
              <a:gd name="T17" fmla="*/ 2975 h 3230"/>
              <a:gd name="T18" fmla="*/ 0 w 3476"/>
              <a:gd name="T19" fmla="*/ 3230 h 3230"/>
              <a:gd name="T20" fmla="*/ 17 w 3476"/>
              <a:gd name="T21" fmla="*/ 3164 h 3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76" h="3230">
                <a:moveTo>
                  <a:pt x="17" y="3164"/>
                </a:moveTo>
                <a:lnTo>
                  <a:pt x="853" y="2628"/>
                </a:lnTo>
                <a:cubicBezTo>
                  <a:pt x="1214" y="2365"/>
                  <a:pt x="1792" y="1945"/>
                  <a:pt x="2183" y="1584"/>
                </a:cubicBezTo>
                <a:lnTo>
                  <a:pt x="3200" y="459"/>
                </a:lnTo>
                <a:lnTo>
                  <a:pt x="3476" y="0"/>
                </a:lnTo>
                <a:cubicBezTo>
                  <a:pt x="3429" y="63"/>
                  <a:pt x="3162" y="558"/>
                  <a:pt x="2917" y="839"/>
                </a:cubicBezTo>
                <a:cubicBezTo>
                  <a:pt x="2672" y="1120"/>
                  <a:pt x="2315" y="1412"/>
                  <a:pt x="2004" y="1686"/>
                </a:cubicBezTo>
                <a:lnTo>
                  <a:pt x="1051" y="2481"/>
                </a:lnTo>
                <a:lnTo>
                  <a:pt x="388" y="2975"/>
                </a:lnTo>
                <a:lnTo>
                  <a:pt x="0" y="3230"/>
                </a:lnTo>
                <a:lnTo>
                  <a:pt x="17" y="3164"/>
                </a:lnTo>
                <a:close/>
              </a:path>
            </a:pathLst>
          </a:custGeom>
          <a:solidFill>
            <a:srgbClr val="2A391F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30" name="Freeform 74"/>
          <p:cNvSpPr>
            <a:spLocks/>
          </p:cNvSpPr>
          <p:nvPr/>
        </p:nvSpPr>
        <p:spPr bwMode="auto">
          <a:xfrm>
            <a:off x="791936" y="825501"/>
            <a:ext cx="1130300" cy="3721100"/>
          </a:xfrm>
          <a:custGeom>
            <a:avLst/>
            <a:gdLst>
              <a:gd name="T0" fmla="*/ 45 w 1148"/>
              <a:gd name="T1" fmla="*/ 4691 h 4738"/>
              <a:gd name="T2" fmla="*/ 100 w 1148"/>
              <a:gd name="T3" fmla="*/ 3718 h 4738"/>
              <a:gd name="T4" fmla="*/ 354 w 1148"/>
              <a:gd name="T5" fmla="*/ 2081 h 4738"/>
              <a:gd name="T6" fmla="*/ 783 w 1148"/>
              <a:gd name="T7" fmla="*/ 661 h 4738"/>
              <a:gd name="T8" fmla="*/ 1068 w 1148"/>
              <a:gd name="T9" fmla="*/ 107 h 4738"/>
              <a:gd name="T10" fmla="*/ 1146 w 1148"/>
              <a:gd name="T11" fmla="*/ 17 h 4738"/>
              <a:gd name="T12" fmla="*/ 1053 w 1148"/>
              <a:gd name="T13" fmla="*/ 107 h 4738"/>
              <a:gd name="T14" fmla="*/ 939 w 1148"/>
              <a:gd name="T15" fmla="*/ 332 h 4738"/>
              <a:gd name="T16" fmla="*/ 627 w 1148"/>
              <a:gd name="T17" fmla="*/ 1100 h 4738"/>
              <a:gd name="T18" fmla="*/ 337 w 1148"/>
              <a:gd name="T19" fmla="*/ 2280 h 4738"/>
              <a:gd name="T20" fmla="*/ 129 w 1148"/>
              <a:gd name="T21" fmla="*/ 3478 h 4738"/>
              <a:gd name="T22" fmla="*/ 30 w 1148"/>
              <a:gd name="T23" fmla="*/ 4283 h 4738"/>
              <a:gd name="T24" fmla="*/ 0 w 1148"/>
              <a:gd name="T25" fmla="*/ 4738 h 4738"/>
              <a:gd name="T26" fmla="*/ 45 w 1148"/>
              <a:gd name="T27" fmla="*/ 4691 h 4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8" h="4738">
                <a:moveTo>
                  <a:pt x="45" y="4691"/>
                </a:moveTo>
                <a:lnTo>
                  <a:pt x="100" y="3718"/>
                </a:lnTo>
                <a:lnTo>
                  <a:pt x="354" y="2081"/>
                </a:lnTo>
                <a:lnTo>
                  <a:pt x="783" y="661"/>
                </a:lnTo>
                <a:cubicBezTo>
                  <a:pt x="902" y="332"/>
                  <a:pt x="1008" y="214"/>
                  <a:pt x="1068" y="107"/>
                </a:cubicBezTo>
                <a:cubicBezTo>
                  <a:pt x="1128" y="0"/>
                  <a:pt x="1148" y="17"/>
                  <a:pt x="1146" y="17"/>
                </a:cubicBezTo>
                <a:cubicBezTo>
                  <a:pt x="1144" y="17"/>
                  <a:pt x="1088" y="54"/>
                  <a:pt x="1053" y="107"/>
                </a:cubicBezTo>
                <a:cubicBezTo>
                  <a:pt x="1018" y="160"/>
                  <a:pt x="1010" y="166"/>
                  <a:pt x="939" y="332"/>
                </a:cubicBezTo>
                <a:cubicBezTo>
                  <a:pt x="868" y="498"/>
                  <a:pt x="727" y="775"/>
                  <a:pt x="627" y="1100"/>
                </a:cubicBezTo>
                <a:cubicBezTo>
                  <a:pt x="527" y="1425"/>
                  <a:pt x="420" y="1884"/>
                  <a:pt x="337" y="2280"/>
                </a:cubicBezTo>
                <a:lnTo>
                  <a:pt x="129" y="3478"/>
                </a:lnTo>
                <a:lnTo>
                  <a:pt x="30" y="4283"/>
                </a:lnTo>
                <a:lnTo>
                  <a:pt x="0" y="4738"/>
                </a:lnTo>
                <a:lnTo>
                  <a:pt x="45" y="4691"/>
                </a:lnTo>
                <a:close/>
              </a:path>
            </a:pathLst>
          </a:custGeom>
          <a:solidFill>
            <a:srgbClr val="2A391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31" name="Freeform 75"/>
          <p:cNvSpPr>
            <a:spLocks/>
          </p:cNvSpPr>
          <p:nvPr/>
        </p:nvSpPr>
        <p:spPr bwMode="auto">
          <a:xfrm rot="878322">
            <a:off x="1642836" y="3568700"/>
            <a:ext cx="2107293" cy="1176565"/>
          </a:xfrm>
          <a:custGeom>
            <a:avLst/>
            <a:gdLst>
              <a:gd name="T0" fmla="*/ 60 w 2317"/>
              <a:gd name="T1" fmla="*/ 1226 h 1296"/>
              <a:gd name="T2" fmla="*/ 604 w 2317"/>
              <a:gd name="T3" fmla="*/ 731 h 1296"/>
              <a:gd name="T4" fmla="*/ 934 w 2317"/>
              <a:gd name="T5" fmla="*/ 471 h 1296"/>
              <a:gd name="T6" fmla="*/ 1162 w 2317"/>
              <a:gd name="T7" fmla="*/ 338 h 1296"/>
              <a:gd name="T8" fmla="*/ 1442 w 2317"/>
              <a:gd name="T9" fmla="*/ 248 h 1296"/>
              <a:gd name="T10" fmla="*/ 2317 w 2317"/>
              <a:gd name="T11" fmla="*/ 0 h 1296"/>
              <a:gd name="T12" fmla="*/ 1279 w 2317"/>
              <a:gd name="T13" fmla="*/ 287 h 1296"/>
              <a:gd name="T14" fmla="*/ 521 w 2317"/>
              <a:gd name="T15" fmla="*/ 788 h 1296"/>
              <a:gd name="T16" fmla="*/ 0 w 2317"/>
              <a:gd name="T17" fmla="*/ 1296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17" h="1296">
                <a:moveTo>
                  <a:pt x="60" y="1226"/>
                </a:moveTo>
                <a:lnTo>
                  <a:pt x="604" y="731"/>
                </a:lnTo>
                <a:lnTo>
                  <a:pt x="934" y="471"/>
                </a:lnTo>
                <a:lnTo>
                  <a:pt x="1162" y="338"/>
                </a:lnTo>
                <a:lnTo>
                  <a:pt x="1442" y="248"/>
                </a:lnTo>
                <a:lnTo>
                  <a:pt x="2317" y="0"/>
                </a:lnTo>
                <a:lnTo>
                  <a:pt x="1279" y="287"/>
                </a:lnTo>
                <a:cubicBezTo>
                  <a:pt x="980" y="418"/>
                  <a:pt x="734" y="620"/>
                  <a:pt x="521" y="788"/>
                </a:cubicBezTo>
                <a:lnTo>
                  <a:pt x="0" y="1296"/>
                </a:lnTo>
              </a:path>
            </a:pathLst>
          </a:custGeom>
          <a:solidFill>
            <a:srgbClr val="2A391F">
              <a:alpha val="5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32" name="Oval 76"/>
          <p:cNvSpPr>
            <a:spLocks noChangeArrowheads="1"/>
          </p:cNvSpPr>
          <p:nvPr/>
        </p:nvSpPr>
        <p:spPr bwMode="auto">
          <a:xfrm rot="803083">
            <a:off x="7377793" y="4176486"/>
            <a:ext cx="958850" cy="863600"/>
          </a:xfrm>
          <a:prstGeom prst="ellipse">
            <a:avLst/>
          </a:prstGeom>
          <a:gradFill rotWithShape="1">
            <a:gsLst>
              <a:gs pos="0">
                <a:srgbClr val="006600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33" name="Oval 77"/>
          <p:cNvSpPr>
            <a:spLocks noChangeArrowheads="1"/>
          </p:cNvSpPr>
          <p:nvPr/>
        </p:nvSpPr>
        <p:spPr bwMode="auto">
          <a:xfrm rot="803083">
            <a:off x="7109279" y="4341586"/>
            <a:ext cx="742950" cy="476250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34" name="Oval 78"/>
          <p:cNvSpPr>
            <a:spLocks noChangeArrowheads="1"/>
          </p:cNvSpPr>
          <p:nvPr/>
        </p:nvSpPr>
        <p:spPr bwMode="auto">
          <a:xfrm rot="803083">
            <a:off x="530679" y="2119086"/>
            <a:ext cx="411843" cy="287565"/>
          </a:xfrm>
          <a:prstGeom prst="ellipse">
            <a:avLst/>
          </a:prstGeom>
          <a:gradFill rotWithShape="1">
            <a:gsLst>
              <a:gs pos="0">
                <a:srgbClr val="FF00FF">
                  <a:alpha val="87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35" name="Freeform 79"/>
          <p:cNvSpPr>
            <a:spLocks/>
          </p:cNvSpPr>
          <p:nvPr/>
        </p:nvSpPr>
        <p:spPr bwMode="auto">
          <a:xfrm rot="1432866" flipH="1">
            <a:off x="149679" y="3683000"/>
            <a:ext cx="214993" cy="1851479"/>
          </a:xfrm>
          <a:custGeom>
            <a:avLst/>
            <a:gdLst>
              <a:gd name="T0" fmla="*/ 317 w 364"/>
              <a:gd name="T1" fmla="*/ 5126 h 5184"/>
              <a:gd name="T2" fmla="*/ 363 w 364"/>
              <a:gd name="T3" fmla="*/ 4037 h 5184"/>
              <a:gd name="T4" fmla="*/ 334 w 364"/>
              <a:gd name="T5" fmla="*/ 2178 h 5184"/>
              <a:gd name="T6" fmla="*/ 136 w 364"/>
              <a:gd name="T7" fmla="*/ 544 h 5184"/>
              <a:gd name="T8" fmla="*/ 0 w 364"/>
              <a:gd name="T9" fmla="*/ 0 h 5184"/>
              <a:gd name="T10" fmla="*/ 227 w 364"/>
              <a:gd name="T11" fmla="*/ 1043 h 5184"/>
              <a:gd name="T12" fmla="*/ 317 w 364"/>
              <a:gd name="T13" fmla="*/ 2404 h 5184"/>
              <a:gd name="T14" fmla="*/ 363 w 364"/>
              <a:gd name="T15" fmla="*/ 3765 h 5184"/>
              <a:gd name="T16" fmla="*/ 364 w 364"/>
              <a:gd name="T17" fmla="*/ 4674 h 5184"/>
              <a:gd name="T18" fmla="*/ 346 w 364"/>
              <a:gd name="T19" fmla="*/ 5184 h 5184"/>
              <a:gd name="T20" fmla="*/ 317 w 364"/>
              <a:gd name="T21" fmla="*/ 5126 h 5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4" h="5184">
                <a:moveTo>
                  <a:pt x="317" y="5126"/>
                </a:moveTo>
                <a:lnTo>
                  <a:pt x="363" y="4037"/>
                </a:lnTo>
                <a:lnTo>
                  <a:pt x="334" y="2178"/>
                </a:lnTo>
                <a:lnTo>
                  <a:pt x="136" y="544"/>
                </a:lnTo>
                <a:lnTo>
                  <a:pt x="0" y="0"/>
                </a:lnTo>
                <a:lnTo>
                  <a:pt x="227" y="1043"/>
                </a:lnTo>
                <a:lnTo>
                  <a:pt x="317" y="2404"/>
                </a:lnTo>
                <a:lnTo>
                  <a:pt x="363" y="3765"/>
                </a:lnTo>
                <a:lnTo>
                  <a:pt x="364" y="4674"/>
                </a:lnTo>
                <a:lnTo>
                  <a:pt x="346" y="5184"/>
                </a:lnTo>
                <a:lnTo>
                  <a:pt x="317" y="5126"/>
                </a:lnTo>
                <a:close/>
              </a:path>
            </a:pathLst>
          </a:custGeom>
          <a:solidFill>
            <a:srgbClr val="2A39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36" name="Freeform 80"/>
          <p:cNvSpPr>
            <a:spLocks/>
          </p:cNvSpPr>
          <p:nvPr/>
        </p:nvSpPr>
        <p:spPr bwMode="auto">
          <a:xfrm rot="1432866" flipH="1">
            <a:off x="1141187" y="2406651"/>
            <a:ext cx="48078" cy="2592614"/>
          </a:xfrm>
          <a:custGeom>
            <a:avLst/>
            <a:gdLst>
              <a:gd name="T0" fmla="*/ 317 w 364"/>
              <a:gd name="T1" fmla="*/ 5126 h 5184"/>
              <a:gd name="T2" fmla="*/ 363 w 364"/>
              <a:gd name="T3" fmla="*/ 4037 h 5184"/>
              <a:gd name="T4" fmla="*/ 334 w 364"/>
              <a:gd name="T5" fmla="*/ 2178 h 5184"/>
              <a:gd name="T6" fmla="*/ 136 w 364"/>
              <a:gd name="T7" fmla="*/ 544 h 5184"/>
              <a:gd name="T8" fmla="*/ 0 w 364"/>
              <a:gd name="T9" fmla="*/ 0 h 5184"/>
              <a:gd name="T10" fmla="*/ 227 w 364"/>
              <a:gd name="T11" fmla="*/ 1043 h 5184"/>
              <a:gd name="T12" fmla="*/ 317 w 364"/>
              <a:gd name="T13" fmla="*/ 2404 h 5184"/>
              <a:gd name="T14" fmla="*/ 363 w 364"/>
              <a:gd name="T15" fmla="*/ 3765 h 5184"/>
              <a:gd name="T16" fmla="*/ 364 w 364"/>
              <a:gd name="T17" fmla="*/ 4674 h 5184"/>
              <a:gd name="T18" fmla="*/ 346 w 364"/>
              <a:gd name="T19" fmla="*/ 5184 h 5184"/>
              <a:gd name="T20" fmla="*/ 317 w 364"/>
              <a:gd name="T21" fmla="*/ 5126 h 5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4" h="5184">
                <a:moveTo>
                  <a:pt x="317" y="5126"/>
                </a:moveTo>
                <a:lnTo>
                  <a:pt x="363" y="4037"/>
                </a:lnTo>
                <a:lnTo>
                  <a:pt x="334" y="2178"/>
                </a:lnTo>
                <a:lnTo>
                  <a:pt x="136" y="544"/>
                </a:lnTo>
                <a:lnTo>
                  <a:pt x="0" y="0"/>
                </a:lnTo>
                <a:lnTo>
                  <a:pt x="227" y="1043"/>
                </a:lnTo>
                <a:lnTo>
                  <a:pt x="317" y="2404"/>
                </a:lnTo>
                <a:lnTo>
                  <a:pt x="363" y="3765"/>
                </a:lnTo>
                <a:lnTo>
                  <a:pt x="364" y="4674"/>
                </a:lnTo>
                <a:lnTo>
                  <a:pt x="346" y="5184"/>
                </a:lnTo>
                <a:lnTo>
                  <a:pt x="317" y="5126"/>
                </a:lnTo>
                <a:close/>
              </a:path>
            </a:pathLst>
          </a:custGeom>
          <a:solidFill>
            <a:srgbClr val="2A39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37" name="Oval 81"/>
          <p:cNvSpPr>
            <a:spLocks noChangeArrowheads="1"/>
          </p:cNvSpPr>
          <p:nvPr/>
        </p:nvSpPr>
        <p:spPr bwMode="auto">
          <a:xfrm rot="16652809">
            <a:off x="318408" y="2312308"/>
            <a:ext cx="2403021" cy="3382736"/>
          </a:xfrm>
          <a:prstGeom prst="ellipse">
            <a:avLst/>
          </a:prstGeom>
          <a:gradFill rotWithShape="1">
            <a:gsLst>
              <a:gs pos="0">
                <a:srgbClr val="006600">
                  <a:alpha val="28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38" name="Oval 82"/>
          <p:cNvSpPr>
            <a:spLocks noChangeArrowheads="1"/>
          </p:cNvSpPr>
          <p:nvPr/>
        </p:nvSpPr>
        <p:spPr bwMode="auto">
          <a:xfrm>
            <a:off x="1696358" y="803729"/>
            <a:ext cx="153307" cy="293007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39" name="Oval 83"/>
          <p:cNvSpPr>
            <a:spLocks noChangeArrowheads="1"/>
          </p:cNvSpPr>
          <p:nvPr/>
        </p:nvSpPr>
        <p:spPr bwMode="auto">
          <a:xfrm rot="-2456946">
            <a:off x="1654629" y="803729"/>
            <a:ext cx="153307" cy="293007"/>
          </a:xfrm>
          <a:prstGeom prst="ellipse">
            <a:avLst/>
          </a:prstGeom>
          <a:gradFill rotWithShape="1">
            <a:gsLst>
              <a:gs pos="0">
                <a:srgbClr val="FF00FF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0" name="Oval 84"/>
          <p:cNvSpPr>
            <a:spLocks noChangeArrowheads="1"/>
          </p:cNvSpPr>
          <p:nvPr/>
        </p:nvSpPr>
        <p:spPr bwMode="auto">
          <a:xfrm rot="-2651442">
            <a:off x="7713436" y="4093937"/>
            <a:ext cx="157843" cy="327478"/>
          </a:xfrm>
          <a:prstGeom prst="ellipse">
            <a:avLst/>
          </a:prstGeom>
          <a:gradFill rotWithShape="1">
            <a:gsLst>
              <a:gs pos="0">
                <a:srgbClr val="FF00FF">
                  <a:alpha val="32001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2" name="Oval 86"/>
          <p:cNvSpPr>
            <a:spLocks noChangeArrowheads="1"/>
          </p:cNvSpPr>
          <p:nvPr/>
        </p:nvSpPr>
        <p:spPr bwMode="auto">
          <a:xfrm rot="-3521705">
            <a:off x="487137" y="3556001"/>
            <a:ext cx="1736271" cy="3381829"/>
          </a:xfrm>
          <a:prstGeom prst="ellipse">
            <a:avLst/>
          </a:prstGeom>
          <a:gradFill rotWithShape="1">
            <a:gsLst>
              <a:gs pos="0">
                <a:srgbClr val="006600">
                  <a:alpha val="28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4" name="Oval 88"/>
          <p:cNvSpPr>
            <a:spLocks noChangeArrowheads="1"/>
          </p:cNvSpPr>
          <p:nvPr/>
        </p:nvSpPr>
        <p:spPr bwMode="auto">
          <a:xfrm>
            <a:off x="4323444" y="1727200"/>
            <a:ext cx="207735" cy="309336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5" name="Oval 89"/>
          <p:cNvSpPr>
            <a:spLocks noChangeArrowheads="1"/>
          </p:cNvSpPr>
          <p:nvPr/>
        </p:nvSpPr>
        <p:spPr bwMode="auto">
          <a:xfrm rot="803083">
            <a:off x="4654550" y="1460500"/>
            <a:ext cx="322943" cy="327479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6" name="Oval 90"/>
          <p:cNvSpPr>
            <a:spLocks noChangeArrowheads="1"/>
          </p:cNvSpPr>
          <p:nvPr/>
        </p:nvSpPr>
        <p:spPr bwMode="auto">
          <a:xfrm rot="803083">
            <a:off x="4654550" y="1648279"/>
            <a:ext cx="322943" cy="326571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7" name="Oval 91"/>
          <p:cNvSpPr>
            <a:spLocks noChangeArrowheads="1"/>
          </p:cNvSpPr>
          <p:nvPr/>
        </p:nvSpPr>
        <p:spPr bwMode="auto">
          <a:xfrm rot="803083">
            <a:off x="4816022" y="1623786"/>
            <a:ext cx="321129" cy="327479"/>
          </a:xfrm>
          <a:prstGeom prst="ellipse">
            <a:avLst/>
          </a:prstGeom>
          <a:gradFill rotWithShape="1">
            <a:gsLst>
              <a:gs pos="0">
                <a:srgbClr val="FF00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48" name="Freeform 92"/>
          <p:cNvSpPr>
            <a:spLocks/>
          </p:cNvSpPr>
          <p:nvPr/>
        </p:nvSpPr>
        <p:spPr bwMode="auto">
          <a:xfrm>
            <a:off x="4662715" y="2188029"/>
            <a:ext cx="16329" cy="23586"/>
          </a:xfrm>
          <a:custGeom>
            <a:avLst/>
            <a:gdLst>
              <a:gd name="T0" fmla="*/ 4 w 7"/>
              <a:gd name="T1" fmla="*/ 0 h 11"/>
              <a:gd name="T2" fmla="*/ 7 w 7"/>
              <a:gd name="T3" fmla="*/ 3 h 11"/>
              <a:gd name="T4" fmla="*/ 6 w 7"/>
              <a:gd name="T5" fmla="*/ 10 h 11"/>
              <a:gd name="T6" fmla="*/ 0 w 7"/>
              <a:gd name="T7" fmla="*/ 11 h 11"/>
              <a:gd name="T8" fmla="*/ 1 w 7"/>
              <a:gd name="T9" fmla="*/ 6 h 11"/>
              <a:gd name="T10" fmla="*/ 4 w 7"/>
              <a:gd name="T11" fmla="*/ 9 h 11"/>
              <a:gd name="T12" fmla="*/ 6 w 7"/>
              <a:gd name="T13" fmla="*/ 4 h 11"/>
              <a:gd name="T14" fmla="*/ 4 w 7"/>
              <a:gd name="T15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" h="11">
                <a:moveTo>
                  <a:pt x="4" y="0"/>
                </a:moveTo>
                <a:cubicBezTo>
                  <a:pt x="5" y="1"/>
                  <a:pt x="5" y="3"/>
                  <a:pt x="7" y="3"/>
                </a:cubicBezTo>
                <a:cubicBezTo>
                  <a:pt x="6" y="5"/>
                  <a:pt x="6" y="7"/>
                  <a:pt x="6" y="10"/>
                </a:cubicBezTo>
                <a:cubicBezTo>
                  <a:pt x="3" y="9"/>
                  <a:pt x="3" y="11"/>
                  <a:pt x="0" y="11"/>
                </a:cubicBezTo>
                <a:cubicBezTo>
                  <a:pt x="1" y="9"/>
                  <a:pt x="0" y="8"/>
                  <a:pt x="1" y="6"/>
                </a:cubicBezTo>
                <a:cubicBezTo>
                  <a:pt x="3" y="6"/>
                  <a:pt x="4" y="7"/>
                  <a:pt x="4" y="9"/>
                </a:cubicBezTo>
                <a:cubicBezTo>
                  <a:pt x="5" y="6"/>
                  <a:pt x="3" y="5"/>
                  <a:pt x="6" y="4"/>
                </a:cubicBezTo>
                <a:cubicBezTo>
                  <a:pt x="6" y="2"/>
                  <a:pt x="3" y="3"/>
                  <a:pt x="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49" name="Oval 93"/>
          <p:cNvSpPr>
            <a:spLocks noChangeArrowheads="1"/>
          </p:cNvSpPr>
          <p:nvPr/>
        </p:nvSpPr>
        <p:spPr bwMode="auto">
          <a:xfrm rot="803083">
            <a:off x="4531179" y="1584779"/>
            <a:ext cx="313871" cy="374650"/>
          </a:xfrm>
          <a:prstGeom prst="ellipse">
            <a:avLst/>
          </a:prstGeom>
          <a:gradFill rotWithShape="1">
            <a:gsLst>
              <a:gs pos="0">
                <a:srgbClr val="006600">
                  <a:alpha val="62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52" name="Oval 96"/>
          <p:cNvSpPr>
            <a:spLocks noChangeArrowheads="1"/>
          </p:cNvSpPr>
          <p:nvPr/>
        </p:nvSpPr>
        <p:spPr bwMode="auto">
          <a:xfrm>
            <a:off x="5765801" y="-884465"/>
            <a:ext cx="443593" cy="441779"/>
          </a:xfrm>
          <a:prstGeom prst="ellipse">
            <a:avLst/>
          </a:prstGeom>
          <a:gradFill rotWithShape="1">
            <a:gsLst>
              <a:gs pos="0">
                <a:srgbClr val="E1F2F3"/>
              </a:gs>
              <a:gs pos="100000">
                <a:srgbClr val="767676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54" name="Oval 98"/>
          <p:cNvSpPr>
            <a:spLocks noChangeArrowheads="1"/>
          </p:cNvSpPr>
          <p:nvPr/>
        </p:nvSpPr>
        <p:spPr bwMode="auto">
          <a:xfrm>
            <a:off x="5891893" y="714829"/>
            <a:ext cx="221343" cy="220436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55" name="Oval 99"/>
          <p:cNvSpPr>
            <a:spLocks noChangeArrowheads="1"/>
          </p:cNvSpPr>
          <p:nvPr/>
        </p:nvSpPr>
        <p:spPr bwMode="auto">
          <a:xfrm>
            <a:off x="5891893" y="706665"/>
            <a:ext cx="221343" cy="218621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grpSp>
        <p:nvGrpSpPr>
          <p:cNvPr id="173157" name="Group 101"/>
          <p:cNvGrpSpPr>
            <a:grpSpLocks/>
          </p:cNvGrpSpPr>
          <p:nvPr/>
        </p:nvGrpSpPr>
        <p:grpSpPr bwMode="auto">
          <a:xfrm>
            <a:off x="4845050" y="598714"/>
            <a:ext cx="2264229" cy="1539422"/>
            <a:chOff x="4950" y="659"/>
            <a:chExt cx="2490" cy="1699"/>
          </a:xfrm>
        </p:grpSpPr>
        <p:sp>
          <p:nvSpPr>
            <p:cNvPr id="173141" name="AutoShape 85"/>
            <p:cNvSpPr>
              <a:spLocks noChangeArrowheads="1"/>
            </p:cNvSpPr>
            <p:nvPr/>
          </p:nvSpPr>
          <p:spPr bwMode="auto">
            <a:xfrm rot="20256615" flipH="1">
              <a:off x="6466" y="659"/>
              <a:ext cx="974" cy="1360"/>
            </a:xfrm>
            <a:prstGeom prst="moon">
              <a:avLst>
                <a:gd name="adj" fmla="val 39667"/>
              </a:avLst>
            </a:prstGeom>
            <a:solidFill>
              <a:srgbClr val="E1F2F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156" name="Rectangle 100"/>
            <p:cNvSpPr>
              <a:spLocks noChangeArrowheads="1"/>
            </p:cNvSpPr>
            <p:nvPr/>
          </p:nvSpPr>
          <p:spPr bwMode="auto">
            <a:xfrm>
              <a:off x="4950" y="861"/>
              <a:ext cx="1256" cy="1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sp>
        <p:nvSpPr>
          <p:cNvPr id="173159" name="Oval 103"/>
          <p:cNvSpPr>
            <a:spLocks noChangeArrowheads="1"/>
          </p:cNvSpPr>
          <p:nvPr/>
        </p:nvSpPr>
        <p:spPr bwMode="auto">
          <a:xfrm>
            <a:off x="6273800" y="1678215"/>
            <a:ext cx="442686" cy="440871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160" name="Freeform 104"/>
          <p:cNvSpPr>
            <a:spLocks/>
          </p:cNvSpPr>
          <p:nvPr/>
        </p:nvSpPr>
        <p:spPr bwMode="auto">
          <a:xfrm>
            <a:off x="-665843" y="4404179"/>
            <a:ext cx="1934936" cy="6191250"/>
          </a:xfrm>
          <a:custGeom>
            <a:avLst/>
            <a:gdLst>
              <a:gd name="T0" fmla="*/ 1797 w 1797"/>
              <a:gd name="T1" fmla="*/ 5757 h 5767"/>
              <a:gd name="T2" fmla="*/ 892 w 1797"/>
              <a:gd name="T3" fmla="*/ 5748 h 5767"/>
              <a:gd name="T4" fmla="*/ 727 w 1797"/>
              <a:gd name="T5" fmla="*/ 5050 h 5767"/>
              <a:gd name="T6" fmla="*/ 526 w 1797"/>
              <a:gd name="T7" fmla="*/ 3350 h 5767"/>
              <a:gd name="T8" fmla="*/ 380 w 1797"/>
              <a:gd name="T9" fmla="*/ 2719 h 5767"/>
              <a:gd name="T10" fmla="*/ 270 w 1797"/>
              <a:gd name="T11" fmla="*/ 2338 h 5767"/>
              <a:gd name="T12" fmla="*/ 151 w 1797"/>
              <a:gd name="T13" fmla="*/ 1964 h 5767"/>
              <a:gd name="T14" fmla="*/ 41 w 1797"/>
              <a:gd name="T15" fmla="*/ 1330 h 5767"/>
              <a:gd name="T16" fmla="*/ 0 w 1797"/>
              <a:gd name="T17" fmla="*/ 1125 h 5767"/>
              <a:gd name="T18" fmla="*/ 97 w 1797"/>
              <a:gd name="T19" fmla="*/ 915 h 5767"/>
              <a:gd name="T20" fmla="*/ 157 w 1797"/>
              <a:gd name="T21" fmla="*/ 739 h 5767"/>
              <a:gd name="T22" fmla="*/ 258 w 1797"/>
              <a:gd name="T23" fmla="*/ 792 h 5767"/>
              <a:gd name="T24" fmla="*/ 277 w 1797"/>
              <a:gd name="T25" fmla="*/ 358 h 5767"/>
              <a:gd name="T26" fmla="*/ 465 w 1797"/>
              <a:gd name="T27" fmla="*/ 88 h 5767"/>
              <a:gd name="T28" fmla="*/ 512 w 1797"/>
              <a:gd name="T29" fmla="*/ 365 h 5767"/>
              <a:gd name="T30" fmla="*/ 544 w 1797"/>
              <a:gd name="T31" fmla="*/ 1040 h 5767"/>
              <a:gd name="T32" fmla="*/ 716 w 1797"/>
              <a:gd name="T33" fmla="*/ 613 h 5767"/>
              <a:gd name="T34" fmla="*/ 924 w 1797"/>
              <a:gd name="T35" fmla="*/ 792 h 5767"/>
              <a:gd name="T36" fmla="*/ 1128 w 1797"/>
              <a:gd name="T37" fmla="*/ 1072 h 5767"/>
              <a:gd name="T38" fmla="*/ 1285 w 1797"/>
              <a:gd name="T39" fmla="*/ 1276 h 5767"/>
              <a:gd name="T40" fmla="*/ 1254 w 1797"/>
              <a:gd name="T41" fmla="*/ 1741 h 5767"/>
              <a:gd name="T42" fmla="*/ 1153 w 1797"/>
              <a:gd name="T43" fmla="*/ 2018 h 5767"/>
              <a:gd name="T44" fmla="*/ 1090 w 1797"/>
              <a:gd name="T45" fmla="*/ 2222 h 5767"/>
              <a:gd name="T46" fmla="*/ 1075 w 1797"/>
              <a:gd name="T47" fmla="*/ 2228 h 5767"/>
              <a:gd name="T48" fmla="*/ 1103 w 1797"/>
              <a:gd name="T49" fmla="*/ 2458 h 5767"/>
              <a:gd name="T50" fmla="*/ 1212 w 1797"/>
              <a:gd name="T51" fmla="*/ 2957 h 5767"/>
              <a:gd name="T52" fmla="*/ 1468 w 1797"/>
              <a:gd name="T53" fmla="*/ 3834 h 5767"/>
              <a:gd name="T54" fmla="*/ 1742 w 1797"/>
              <a:gd name="T55" fmla="*/ 5078 h 5767"/>
              <a:gd name="T56" fmla="*/ 1797 w 1797"/>
              <a:gd name="T57" fmla="*/ 5757 h 5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797" h="5767">
                <a:moveTo>
                  <a:pt x="1797" y="5757"/>
                </a:moveTo>
                <a:cubicBezTo>
                  <a:pt x="1546" y="5741"/>
                  <a:pt x="1147" y="5767"/>
                  <a:pt x="892" y="5748"/>
                </a:cubicBezTo>
                <a:cubicBezTo>
                  <a:pt x="714" y="5625"/>
                  <a:pt x="788" y="5450"/>
                  <a:pt x="727" y="5050"/>
                </a:cubicBezTo>
                <a:cubicBezTo>
                  <a:pt x="666" y="4650"/>
                  <a:pt x="584" y="3738"/>
                  <a:pt x="526" y="3350"/>
                </a:cubicBezTo>
                <a:cubicBezTo>
                  <a:pt x="468" y="2962"/>
                  <a:pt x="423" y="2888"/>
                  <a:pt x="380" y="2719"/>
                </a:cubicBezTo>
                <a:cubicBezTo>
                  <a:pt x="333" y="2596"/>
                  <a:pt x="311" y="2467"/>
                  <a:pt x="270" y="2338"/>
                </a:cubicBezTo>
                <a:cubicBezTo>
                  <a:pt x="233" y="2213"/>
                  <a:pt x="176" y="2093"/>
                  <a:pt x="151" y="1964"/>
                </a:cubicBezTo>
                <a:cubicBezTo>
                  <a:pt x="107" y="1757"/>
                  <a:pt x="88" y="1556"/>
                  <a:pt x="41" y="1330"/>
                </a:cubicBezTo>
                <a:cubicBezTo>
                  <a:pt x="28" y="1267"/>
                  <a:pt x="0" y="1185"/>
                  <a:pt x="0" y="1125"/>
                </a:cubicBezTo>
                <a:cubicBezTo>
                  <a:pt x="0" y="1037"/>
                  <a:pt x="69" y="987"/>
                  <a:pt x="97" y="915"/>
                </a:cubicBezTo>
                <a:cubicBezTo>
                  <a:pt x="104" y="842"/>
                  <a:pt x="119" y="779"/>
                  <a:pt x="157" y="739"/>
                </a:cubicBezTo>
                <a:cubicBezTo>
                  <a:pt x="211" y="735"/>
                  <a:pt x="229" y="773"/>
                  <a:pt x="258" y="792"/>
                </a:cubicBezTo>
                <a:cubicBezTo>
                  <a:pt x="251" y="660"/>
                  <a:pt x="267" y="515"/>
                  <a:pt x="277" y="358"/>
                </a:cubicBezTo>
                <a:cubicBezTo>
                  <a:pt x="286" y="245"/>
                  <a:pt x="324" y="0"/>
                  <a:pt x="465" y="88"/>
                </a:cubicBezTo>
                <a:cubicBezTo>
                  <a:pt x="519" y="119"/>
                  <a:pt x="515" y="280"/>
                  <a:pt x="512" y="365"/>
                </a:cubicBezTo>
                <a:cubicBezTo>
                  <a:pt x="506" y="563"/>
                  <a:pt x="531" y="852"/>
                  <a:pt x="544" y="1040"/>
                </a:cubicBezTo>
                <a:cubicBezTo>
                  <a:pt x="597" y="943"/>
                  <a:pt x="591" y="654"/>
                  <a:pt x="716" y="613"/>
                </a:cubicBezTo>
                <a:cubicBezTo>
                  <a:pt x="826" y="575"/>
                  <a:pt x="949" y="647"/>
                  <a:pt x="924" y="792"/>
                </a:cubicBezTo>
                <a:cubicBezTo>
                  <a:pt x="1065" y="745"/>
                  <a:pt x="1175" y="893"/>
                  <a:pt x="1128" y="1072"/>
                </a:cubicBezTo>
                <a:cubicBezTo>
                  <a:pt x="1238" y="1066"/>
                  <a:pt x="1273" y="1169"/>
                  <a:pt x="1285" y="1276"/>
                </a:cubicBezTo>
                <a:cubicBezTo>
                  <a:pt x="1301" y="1427"/>
                  <a:pt x="1285" y="1600"/>
                  <a:pt x="1254" y="1741"/>
                </a:cubicBezTo>
                <a:cubicBezTo>
                  <a:pt x="1226" y="1864"/>
                  <a:pt x="1169" y="1958"/>
                  <a:pt x="1153" y="2018"/>
                </a:cubicBezTo>
                <a:cubicBezTo>
                  <a:pt x="1141" y="2071"/>
                  <a:pt x="1128" y="2156"/>
                  <a:pt x="1090" y="2222"/>
                </a:cubicBezTo>
                <a:cubicBezTo>
                  <a:pt x="1090" y="2225"/>
                  <a:pt x="1072" y="2241"/>
                  <a:pt x="1075" y="2228"/>
                </a:cubicBezTo>
                <a:cubicBezTo>
                  <a:pt x="1062" y="2276"/>
                  <a:pt x="1094" y="2386"/>
                  <a:pt x="1103" y="2458"/>
                </a:cubicBezTo>
                <a:cubicBezTo>
                  <a:pt x="1126" y="2579"/>
                  <a:pt x="1185" y="2843"/>
                  <a:pt x="1212" y="2957"/>
                </a:cubicBezTo>
                <a:cubicBezTo>
                  <a:pt x="1273" y="3186"/>
                  <a:pt x="1380" y="3481"/>
                  <a:pt x="1468" y="3834"/>
                </a:cubicBezTo>
                <a:cubicBezTo>
                  <a:pt x="1556" y="4187"/>
                  <a:pt x="1687" y="4758"/>
                  <a:pt x="1742" y="5078"/>
                </a:cubicBezTo>
                <a:cubicBezTo>
                  <a:pt x="1797" y="5398"/>
                  <a:pt x="1786" y="5616"/>
                  <a:pt x="1797" y="575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162" name="Freeform 106"/>
          <p:cNvSpPr>
            <a:spLocks/>
          </p:cNvSpPr>
          <p:nvPr/>
        </p:nvSpPr>
        <p:spPr bwMode="auto">
          <a:xfrm>
            <a:off x="4550229" y="1064080"/>
            <a:ext cx="1520371" cy="3372757"/>
          </a:xfrm>
          <a:custGeom>
            <a:avLst/>
            <a:gdLst>
              <a:gd name="T0" fmla="*/ 1407 w 1673"/>
              <a:gd name="T1" fmla="*/ 3695 h 3719"/>
              <a:gd name="T2" fmla="*/ 1166 w 1673"/>
              <a:gd name="T3" fmla="*/ 2111 h 3719"/>
              <a:gd name="T4" fmla="*/ 1475 w 1673"/>
              <a:gd name="T5" fmla="*/ 1495 h 3719"/>
              <a:gd name="T6" fmla="*/ 1661 w 1673"/>
              <a:gd name="T7" fmla="*/ 1137 h 3719"/>
              <a:gd name="T8" fmla="*/ 1666 w 1673"/>
              <a:gd name="T9" fmla="*/ 697 h 3719"/>
              <a:gd name="T10" fmla="*/ 1526 w 1673"/>
              <a:gd name="T11" fmla="*/ 450 h 3719"/>
              <a:gd name="T12" fmla="*/ 1460 w 1673"/>
              <a:gd name="T13" fmla="*/ 422 h 3719"/>
              <a:gd name="T14" fmla="*/ 1397 w 1673"/>
              <a:gd name="T15" fmla="*/ 570 h 3719"/>
              <a:gd name="T16" fmla="*/ 1437 w 1673"/>
              <a:gd name="T17" fmla="*/ 693 h 3719"/>
              <a:gd name="T18" fmla="*/ 1405 w 1673"/>
              <a:gd name="T19" fmla="*/ 920 h 3719"/>
              <a:gd name="T20" fmla="*/ 1349 w 1673"/>
              <a:gd name="T21" fmla="*/ 665 h 3719"/>
              <a:gd name="T22" fmla="*/ 1594 w 1673"/>
              <a:gd name="T23" fmla="*/ 134 h 3719"/>
              <a:gd name="T24" fmla="*/ 1312 w 1673"/>
              <a:gd name="T25" fmla="*/ 82 h 3719"/>
              <a:gd name="T26" fmla="*/ 1149 w 1673"/>
              <a:gd name="T27" fmla="*/ 136 h 3719"/>
              <a:gd name="T28" fmla="*/ 1026 w 1673"/>
              <a:gd name="T29" fmla="*/ 139 h 3719"/>
              <a:gd name="T30" fmla="*/ 934 w 1673"/>
              <a:gd name="T31" fmla="*/ 258 h 3719"/>
              <a:gd name="T32" fmla="*/ 803 w 1673"/>
              <a:gd name="T33" fmla="*/ 389 h 3719"/>
              <a:gd name="T34" fmla="*/ 725 w 1673"/>
              <a:gd name="T35" fmla="*/ 437 h 3719"/>
              <a:gd name="T36" fmla="*/ 560 w 1673"/>
              <a:gd name="T37" fmla="*/ 834 h 3719"/>
              <a:gd name="T38" fmla="*/ 512 w 1673"/>
              <a:gd name="T39" fmla="*/ 1523 h 3719"/>
              <a:gd name="T40" fmla="*/ 425 w 1673"/>
              <a:gd name="T41" fmla="*/ 1855 h 3719"/>
              <a:gd name="T42" fmla="*/ 20 w 1673"/>
              <a:gd name="T43" fmla="*/ 3664 h 3719"/>
              <a:gd name="T44" fmla="*/ 1407 w 1673"/>
              <a:gd name="T45" fmla="*/ 3695 h 3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73" h="3719">
                <a:moveTo>
                  <a:pt x="1407" y="3695"/>
                </a:moveTo>
                <a:cubicBezTo>
                  <a:pt x="1111" y="2600"/>
                  <a:pt x="1129" y="2461"/>
                  <a:pt x="1166" y="2111"/>
                </a:cubicBezTo>
                <a:cubicBezTo>
                  <a:pt x="1206" y="1767"/>
                  <a:pt x="1391" y="1724"/>
                  <a:pt x="1475" y="1495"/>
                </a:cubicBezTo>
                <a:cubicBezTo>
                  <a:pt x="1557" y="1332"/>
                  <a:pt x="1629" y="1271"/>
                  <a:pt x="1661" y="1137"/>
                </a:cubicBezTo>
                <a:cubicBezTo>
                  <a:pt x="1645" y="992"/>
                  <a:pt x="1673" y="826"/>
                  <a:pt x="1666" y="697"/>
                </a:cubicBezTo>
                <a:cubicBezTo>
                  <a:pt x="1643" y="583"/>
                  <a:pt x="1555" y="503"/>
                  <a:pt x="1526" y="450"/>
                </a:cubicBezTo>
                <a:cubicBezTo>
                  <a:pt x="1491" y="404"/>
                  <a:pt x="1482" y="402"/>
                  <a:pt x="1460" y="422"/>
                </a:cubicBezTo>
                <a:lnTo>
                  <a:pt x="1397" y="570"/>
                </a:lnTo>
                <a:cubicBezTo>
                  <a:pt x="1393" y="615"/>
                  <a:pt x="1436" y="635"/>
                  <a:pt x="1437" y="693"/>
                </a:cubicBezTo>
                <a:cubicBezTo>
                  <a:pt x="1438" y="752"/>
                  <a:pt x="1421" y="923"/>
                  <a:pt x="1405" y="920"/>
                </a:cubicBezTo>
                <a:cubicBezTo>
                  <a:pt x="1390" y="915"/>
                  <a:pt x="1317" y="793"/>
                  <a:pt x="1349" y="665"/>
                </a:cubicBezTo>
                <a:lnTo>
                  <a:pt x="1594" y="134"/>
                </a:lnTo>
                <a:cubicBezTo>
                  <a:pt x="1588" y="37"/>
                  <a:pt x="1386" y="82"/>
                  <a:pt x="1312" y="82"/>
                </a:cubicBezTo>
                <a:cubicBezTo>
                  <a:pt x="1288" y="166"/>
                  <a:pt x="1275" y="0"/>
                  <a:pt x="1149" y="136"/>
                </a:cubicBezTo>
                <a:cubicBezTo>
                  <a:pt x="1143" y="125"/>
                  <a:pt x="1087" y="105"/>
                  <a:pt x="1026" y="139"/>
                </a:cubicBezTo>
                <a:cubicBezTo>
                  <a:pt x="990" y="158"/>
                  <a:pt x="972" y="217"/>
                  <a:pt x="934" y="258"/>
                </a:cubicBezTo>
                <a:cubicBezTo>
                  <a:pt x="898" y="301"/>
                  <a:pt x="840" y="359"/>
                  <a:pt x="803" y="389"/>
                </a:cubicBezTo>
                <a:cubicBezTo>
                  <a:pt x="768" y="418"/>
                  <a:pt x="766" y="364"/>
                  <a:pt x="725" y="437"/>
                </a:cubicBezTo>
                <a:cubicBezTo>
                  <a:pt x="683" y="512"/>
                  <a:pt x="597" y="653"/>
                  <a:pt x="560" y="834"/>
                </a:cubicBezTo>
                <a:cubicBezTo>
                  <a:pt x="524" y="1016"/>
                  <a:pt x="534" y="1353"/>
                  <a:pt x="512" y="1523"/>
                </a:cubicBezTo>
                <a:cubicBezTo>
                  <a:pt x="489" y="1695"/>
                  <a:pt x="502" y="1668"/>
                  <a:pt x="425" y="1855"/>
                </a:cubicBezTo>
                <a:cubicBezTo>
                  <a:pt x="353" y="2153"/>
                  <a:pt x="273" y="3007"/>
                  <a:pt x="20" y="3664"/>
                </a:cubicBezTo>
                <a:cubicBezTo>
                  <a:pt x="0" y="3698"/>
                  <a:pt x="1407" y="3719"/>
                  <a:pt x="1407" y="36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mpd="sng">
                <a:solidFill>
                  <a:srgbClr val="2322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grpSp>
        <p:nvGrpSpPr>
          <p:cNvPr id="173163" name="Group 107"/>
          <p:cNvGrpSpPr>
            <a:grpSpLocks/>
          </p:cNvGrpSpPr>
          <p:nvPr/>
        </p:nvGrpSpPr>
        <p:grpSpPr bwMode="auto">
          <a:xfrm>
            <a:off x="5451022" y="719365"/>
            <a:ext cx="662214" cy="1301750"/>
            <a:chOff x="4276" y="1423"/>
            <a:chExt cx="728" cy="1434"/>
          </a:xfrm>
        </p:grpSpPr>
        <p:sp>
          <p:nvSpPr>
            <p:cNvPr id="173164" name="Freeform 108"/>
            <p:cNvSpPr>
              <a:spLocks/>
            </p:cNvSpPr>
            <p:nvPr/>
          </p:nvSpPr>
          <p:spPr bwMode="auto">
            <a:xfrm>
              <a:off x="4519" y="1423"/>
              <a:ext cx="485" cy="884"/>
            </a:xfrm>
            <a:custGeom>
              <a:avLst/>
              <a:gdLst>
                <a:gd name="T0" fmla="*/ 242 w 485"/>
                <a:gd name="T1" fmla="*/ 884 h 884"/>
                <a:gd name="T2" fmla="*/ 376 w 485"/>
                <a:gd name="T3" fmla="*/ 596 h 884"/>
                <a:gd name="T4" fmla="*/ 480 w 485"/>
                <a:gd name="T5" fmla="*/ 177 h 884"/>
                <a:gd name="T6" fmla="*/ 349 w 485"/>
                <a:gd name="T7" fmla="*/ 61 h 884"/>
                <a:gd name="T8" fmla="*/ 94 w 485"/>
                <a:gd name="T9" fmla="*/ 544 h 884"/>
                <a:gd name="T10" fmla="*/ 25 w 485"/>
                <a:gd name="T11" fmla="*/ 761 h 884"/>
                <a:gd name="T12" fmla="*/ 242 w 485"/>
                <a:gd name="T13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84">
                  <a:moveTo>
                    <a:pt x="242" y="884"/>
                  </a:moveTo>
                  <a:lnTo>
                    <a:pt x="376" y="596"/>
                  </a:lnTo>
                  <a:cubicBezTo>
                    <a:pt x="416" y="478"/>
                    <a:pt x="485" y="266"/>
                    <a:pt x="480" y="177"/>
                  </a:cubicBezTo>
                  <a:cubicBezTo>
                    <a:pt x="475" y="88"/>
                    <a:pt x="413" y="0"/>
                    <a:pt x="349" y="61"/>
                  </a:cubicBezTo>
                  <a:cubicBezTo>
                    <a:pt x="286" y="123"/>
                    <a:pt x="148" y="427"/>
                    <a:pt x="94" y="544"/>
                  </a:cubicBezTo>
                  <a:cubicBezTo>
                    <a:pt x="55" y="649"/>
                    <a:pt x="0" y="704"/>
                    <a:pt x="25" y="761"/>
                  </a:cubicBezTo>
                  <a:cubicBezTo>
                    <a:pt x="50" y="818"/>
                    <a:pt x="197" y="859"/>
                    <a:pt x="242" y="88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  <p:sp>
          <p:nvSpPr>
            <p:cNvPr id="173165" name="Freeform 109"/>
            <p:cNvSpPr>
              <a:spLocks/>
            </p:cNvSpPr>
            <p:nvPr/>
          </p:nvSpPr>
          <p:spPr bwMode="auto">
            <a:xfrm>
              <a:off x="4276" y="1973"/>
              <a:ext cx="485" cy="884"/>
            </a:xfrm>
            <a:custGeom>
              <a:avLst/>
              <a:gdLst>
                <a:gd name="T0" fmla="*/ 242 w 485"/>
                <a:gd name="T1" fmla="*/ 884 h 884"/>
                <a:gd name="T2" fmla="*/ 376 w 485"/>
                <a:gd name="T3" fmla="*/ 596 h 884"/>
                <a:gd name="T4" fmla="*/ 480 w 485"/>
                <a:gd name="T5" fmla="*/ 177 h 884"/>
                <a:gd name="T6" fmla="*/ 349 w 485"/>
                <a:gd name="T7" fmla="*/ 61 h 884"/>
                <a:gd name="T8" fmla="*/ 94 w 485"/>
                <a:gd name="T9" fmla="*/ 544 h 884"/>
                <a:gd name="T10" fmla="*/ 25 w 485"/>
                <a:gd name="T11" fmla="*/ 761 h 884"/>
                <a:gd name="T12" fmla="*/ 242 w 485"/>
                <a:gd name="T13" fmla="*/ 884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884">
                  <a:moveTo>
                    <a:pt x="242" y="884"/>
                  </a:moveTo>
                  <a:lnTo>
                    <a:pt x="376" y="596"/>
                  </a:lnTo>
                  <a:cubicBezTo>
                    <a:pt x="416" y="478"/>
                    <a:pt x="485" y="266"/>
                    <a:pt x="480" y="177"/>
                  </a:cubicBezTo>
                  <a:cubicBezTo>
                    <a:pt x="475" y="88"/>
                    <a:pt x="413" y="0"/>
                    <a:pt x="349" y="61"/>
                  </a:cubicBezTo>
                  <a:cubicBezTo>
                    <a:pt x="286" y="123"/>
                    <a:pt x="148" y="427"/>
                    <a:pt x="94" y="544"/>
                  </a:cubicBezTo>
                  <a:cubicBezTo>
                    <a:pt x="55" y="649"/>
                    <a:pt x="0" y="704"/>
                    <a:pt x="25" y="761"/>
                  </a:cubicBezTo>
                  <a:cubicBezTo>
                    <a:pt x="50" y="818"/>
                    <a:pt x="197" y="859"/>
                    <a:pt x="242" y="884"/>
                  </a:cubicBez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9050" cmpd="sng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</p:grpSp>
      <p:sp>
        <p:nvSpPr>
          <p:cNvPr id="173143" name="Freeform 87"/>
          <p:cNvSpPr>
            <a:spLocks/>
          </p:cNvSpPr>
          <p:nvPr/>
        </p:nvSpPr>
        <p:spPr bwMode="auto">
          <a:xfrm rot="253999" flipV="1">
            <a:off x="4755244" y="1852386"/>
            <a:ext cx="2497364" cy="4239079"/>
          </a:xfrm>
          <a:custGeom>
            <a:avLst/>
            <a:gdLst>
              <a:gd name="T0" fmla="*/ 600 w 1602"/>
              <a:gd name="T1" fmla="*/ 17 h 2957"/>
              <a:gd name="T2" fmla="*/ 617 w 1602"/>
              <a:gd name="T3" fmla="*/ 1169 h 2957"/>
              <a:gd name="T4" fmla="*/ 337 w 1602"/>
              <a:gd name="T5" fmla="*/ 1578 h 2957"/>
              <a:gd name="T6" fmla="*/ 170 w 1602"/>
              <a:gd name="T7" fmla="*/ 1815 h 2957"/>
              <a:gd name="T8" fmla="*/ 124 w 1602"/>
              <a:gd name="T9" fmla="*/ 2128 h 2957"/>
              <a:gd name="T10" fmla="*/ 199 w 1602"/>
              <a:gd name="T11" fmla="*/ 2318 h 2957"/>
              <a:gd name="T12" fmla="*/ 243 w 1602"/>
              <a:gd name="T13" fmla="*/ 2344 h 2957"/>
              <a:gd name="T14" fmla="*/ 303 w 1602"/>
              <a:gd name="T15" fmla="*/ 2245 h 2957"/>
              <a:gd name="T16" fmla="*/ 286 w 1602"/>
              <a:gd name="T17" fmla="*/ 2153 h 2957"/>
              <a:gd name="T18" fmla="*/ 331 w 1602"/>
              <a:gd name="T19" fmla="*/ 1995 h 2957"/>
              <a:gd name="T20" fmla="*/ 346 w 1602"/>
              <a:gd name="T21" fmla="*/ 2182 h 2957"/>
              <a:gd name="T22" fmla="*/ 120 w 1602"/>
              <a:gd name="T23" fmla="*/ 2536 h 2957"/>
              <a:gd name="T24" fmla="*/ 5 w 1602"/>
              <a:gd name="T25" fmla="*/ 2825 h 2957"/>
              <a:gd name="T26" fmla="*/ 87 w 1602"/>
              <a:gd name="T27" fmla="*/ 2920 h 2957"/>
              <a:gd name="T28" fmla="*/ 316 w 1602"/>
              <a:gd name="T29" fmla="*/ 2600 h 2957"/>
              <a:gd name="T30" fmla="*/ 437 w 1602"/>
              <a:gd name="T31" fmla="*/ 2578 h 2957"/>
              <a:gd name="T32" fmla="*/ 525 w 1602"/>
              <a:gd name="T33" fmla="*/ 2588 h 2957"/>
              <a:gd name="T34" fmla="*/ 602 w 1602"/>
              <a:gd name="T35" fmla="*/ 2512 h 2957"/>
              <a:gd name="T36" fmla="*/ 708 w 1602"/>
              <a:gd name="T37" fmla="*/ 2431 h 2957"/>
              <a:gd name="T38" fmla="*/ 769 w 1602"/>
              <a:gd name="T39" fmla="*/ 2405 h 2957"/>
              <a:gd name="T40" fmla="*/ 925 w 1602"/>
              <a:gd name="T41" fmla="*/ 2138 h 2957"/>
              <a:gd name="T42" fmla="*/ 1026 w 1602"/>
              <a:gd name="T43" fmla="*/ 1652 h 2957"/>
              <a:gd name="T44" fmla="*/ 1120 w 1602"/>
              <a:gd name="T45" fmla="*/ 1424 h 2957"/>
              <a:gd name="T46" fmla="*/ 1585 w 1602"/>
              <a:gd name="T47" fmla="*/ 174 h 2957"/>
              <a:gd name="T48" fmla="*/ 600 w 1602"/>
              <a:gd name="T49" fmla="*/ 17 h 2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02" h="2957">
                <a:moveTo>
                  <a:pt x="600" y="17"/>
                </a:moveTo>
                <a:cubicBezTo>
                  <a:pt x="704" y="826"/>
                  <a:pt x="677" y="923"/>
                  <a:pt x="617" y="1169"/>
                </a:cubicBezTo>
                <a:cubicBezTo>
                  <a:pt x="555" y="1410"/>
                  <a:pt x="419" y="1423"/>
                  <a:pt x="337" y="1578"/>
                </a:cubicBezTo>
                <a:cubicBezTo>
                  <a:pt x="263" y="1686"/>
                  <a:pt x="206" y="1723"/>
                  <a:pt x="170" y="1815"/>
                </a:cubicBezTo>
                <a:cubicBezTo>
                  <a:pt x="167" y="1920"/>
                  <a:pt x="131" y="2035"/>
                  <a:pt x="124" y="2128"/>
                </a:cubicBezTo>
                <a:cubicBezTo>
                  <a:pt x="129" y="2211"/>
                  <a:pt x="183" y="2277"/>
                  <a:pt x="199" y="2318"/>
                </a:cubicBezTo>
                <a:cubicBezTo>
                  <a:pt x="219" y="2354"/>
                  <a:pt x="226" y="2356"/>
                  <a:pt x="243" y="2344"/>
                </a:cubicBezTo>
                <a:lnTo>
                  <a:pt x="303" y="2245"/>
                </a:lnTo>
                <a:cubicBezTo>
                  <a:pt x="310" y="2213"/>
                  <a:pt x="281" y="2195"/>
                  <a:pt x="286" y="2153"/>
                </a:cubicBezTo>
                <a:cubicBezTo>
                  <a:pt x="291" y="2111"/>
                  <a:pt x="320" y="1991"/>
                  <a:pt x="331" y="1995"/>
                </a:cubicBezTo>
                <a:cubicBezTo>
                  <a:pt x="341" y="2000"/>
                  <a:pt x="381" y="2093"/>
                  <a:pt x="346" y="2182"/>
                </a:cubicBezTo>
                <a:lnTo>
                  <a:pt x="120" y="2536"/>
                </a:lnTo>
                <a:cubicBezTo>
                  <a:pt x="63" y="2643"/>
                  <a:pt x="10" y="2761"/>
                  <a:pt x="5" y="2825"/>
                </a:cubicBezTo>
                <a:cubicBezTo>
                  <a:pt x="0" y="2889"/>
                  <a:pt x="35" y="2957"/>
                  <a:pt x="87" y="2920"/>
                </a:cubicBezTo>
                <a:cubicBezTo>
                  <a:pt x="138" y="2882"/>
                  <a:pt x="258" y="2656"/>
                  <a:pt x="316" y="2600"/>
                </a:cubicBezTo>
                <a:cubicBezTo>
                  <a:pt x="341" y="2543"/>
                  <a:pt x="334" y="2663"/>
                  <a:pt x="437" y="2578"/>
                </a:cubicBezTo>
                <a:cubicBezTo>
                  <a:pt x="440" y="2587"/>
                  <a:pt x="478" y="2606"/>
                  <a:pt x="525" y="2588"/>
                </a:cubicBezTo>
                <a:cubicBezTo>
                  <a:pt x="552" y="2578"/>
                  <a:pt x="571" y="2538"/>
                  <a:pt x="602" y="2512"/>
                </a:cubicBezTo>
                <a:cubicBezTo>
                  <a:pt x="632" y="2485"/>
                  <a:pt x="679" y="2449"/>
                  <a:pt x="708" y="2431"/>
                </a:cubicBezTo>
                <a:cubicBezTo>
                  <a:pt x="736" y="2414"/>
                  <a:pt x="732" y="2453"/>
                  <a:pt x="769" y="2405"/>
                </a:cubicBezTo>
                <a:cubicBezTo>
                  <a:pt x="805" y="2356"/>
                  <a:pt x="881" y="2264"/>
                  <a:pt x="925" y="2138"/>
                </a:cubicBezTo>
                <a:cubicBezTo>
                  <a:pt x="968" y="2012"/>
                  <a:pt x="994" y="1771"/>
                  <a:pt x="1026" y="1652"/>
                </a:cubicBezTo>
                <a:cubicBezTo>
                  <a:pt x="1059" y="1532"/>
                  <a:pt x="1047" y="1550"/>
                  <a:pt x="1120" y="1424"/>
                </a:cubicBezTo>
                <a:cubicBezTo>
                  <a:pt x="1201" y="1218"/>
                  <a:pt x="1340" y="618"/>
                  <a:pt x="1585" y="174"/>
                </a:cubicBezTo>
                <a:cubicBezTo>
                  <a:pt x="1602" y="152"/>
                  <a:pt x="602" y="0"/>
                  <a:pt x="600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mpd="sng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grpSp>
        <p:nvGrpSpPr>
          <p:cNvPr id="173223" name="Group 167"/>
          <p:cNvGrpSpPr>
            <a:grpSpLocks/>
          </p:cNvGrpSpPr>
          <p:nvPr/>
        </p:nvGrpSpPr>
        <p:grpSpPr bwMode="auto">
          <a:xfrm>
            <a:off x="8393793" y="1001486"/>
            <a:ext cx="123371" cy="124279"/>
            <a:chOff x="1292" y="1310"/>
            <a:chExt cx="1900" cy="1900"/>
          </a:xfrm>
        </p:grpSpPr>
        <p:sp>
          <p:nvSpPr>
            <p:cNvPr id="173224" name="AutoShape 16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25" name="AutoShape 16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30" name="Group 174"/>
          <p:cNvGrpSpPr>
            <a:grpSpLocks/>
          </p:cNvGrpSpPr>
          <p:nvPr/>
        </p:nvGrpSpPr>
        <p:grpSpPr bwMode="auto">
          <a:xfrm>
            <a:off x="6345465" y="1337129"/>
            <a:ext cx="125186" cy="123371"/>
            <a:chOff x="1292" y="1310"/>
            <a:chExt cx="1900" cy="1900"/>
          </a:xfrm>
        </p:grpSpPr>
        <p:sp>
          <p:nvSpPr>
            <p:cNvPr id="173231" name="AutoShape 17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32" name="AutoShape 17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33" name="Group 177"/>
          <p:cNvGrpSpPr>
            <a:grpSpLocks/>
          </p:cNvGrpSpPr>
          <p:nvPr/>
        </p:nvGrpSpPr>
        <p:grpSpPr bwMode="auto">
          <a:xfrm>
            <a:off x="6552294" y="1541236"/>
            <a:ext cx="82550" cy="82550"/>
            <a:chOff x="1292" y="1310"/>
            <a:chExt cx="1900" cy="1900"/>
          </a:xfrm>
        </p:grpSpPr>
        <p:sp>
          <p:nvSpPr>
            <p:cNvPr id="173234" name="AutoShape 17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35" name="AutoShape 17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36" name="Group 180"/>
          <p:cNvGrpSpPr>
            <a:grpSpLocks/>
          </p:cNvGrpSpPr>
          <p:nvPr/>
        </p:nvGrpSpPr>
        <p:grpSpPr bwMode="auto">
          <a:xfrm>
            <a:off x="5768522" y="1460501"/>
            <a:ext cx="82550" cy="82550"/>
            <a:chOff x="1292" y="1310"/>
            <a:chExt cx="1900" cy="1900"/>
          </a:xfrm>
        </p:grpSpPr>
        <p:sp>
          <p:nvSpPr>
            <p:cNvPr id="173237" name="AutoShape 18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38" name="AutoShape 18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39" name="Group 183"/>
          <p:cNvGrpSpPr>
            <a:grpSpLocks/>
          </p:cNvGrpSpPr>
          <p:nvPr/>
        </p:nvGrpSpPr>
        <p:grpSpPr bwMode="auto">
          <a:xfrm>
            <a:off x="5274129" y="518886"/>
            <a:ext cx="245835" cy="246743"/>
            <a:chOff x="1292" y="1310"/>
            <a:chExt cx="1900" cy="1900"/>
          </a:xfrm>
        </p:grpSpPr>
        <p:sp>
          <p:nvSpPr>
            <p:cNvPr id="173240" name="AutoShape 18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41" name="AutoShape 18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42" name="Group 186"/>
          <p:cNvGrpSpPr>
            <a:grpSpLocks/>
          </p:cNvGrpSpPr>
          <p:nvPr/>
        </p:nvGrpSpPr>
        <p:grpSpPr bwMode="auto">
          <a:xfrm>
            <a:off x="6342744" y="759279"/>
            <a:ext cx="123371" cy="123371"/>
            <a:chOff x="1292" y="1310"/>
            <a:chExt cx="1900" cy="1900"/>
          </a:xfrm>
        </p:grpSpPr>
        <p:sp>
          <p:nvSpPr>
            <p:cNvPr id="173243" name="AutoShape 18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44" name="AutoShape 18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45" name="Group 189"/>
          <p:cNvGrpSpPr>
            <a:grpSpLocks/>
          </p:cNvGrpSpPr>
          <p:nvPr/>
        </p:nvGrpSpPr>
        <p:grpSpPr bwMode="auto">
          <a:xfrm>
            <a:off x="3912508" y="1398815"/>
            <a:ext cx="123371" cy="123371"/>
            <a:chOff x="1292" y="1310"/>
            <a:chExt cx="1900" cy="1900"/>
          </a:xfrm>
        </p:grpSpPr>
        <p:sp>
          <p:nvSpPr>
            <p:cNvPr id="173246" name="AutoShape 19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47" name="AutoShape 19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48" name="Group 192"/>
          <p:cNvGrpSpPr>
            <a:grpSpLocks/>
          </p:cNvGrpSpPr>
          <p:nvPr/>
        </p:nvGrpSpPr>
        <p:grpSpPr bwMode="auto">
          <a:xfrm>
            <a:off x="4697187" y="2119086"/>
            <a:ext cx="81643" cy="82550"/>
            <a:chOff x="1292" y="1310"/>
            <a:chExt cx="1900" cy="1900"/>
          </a:xfrm>
        </p:grpSpPr>
        <p:sp>
          <p:nvSpPr>
            <p:cNvPr id="173249" name="AutoShape 19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50" name="AutoShape 19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51" name="Group 195"/>
          <p:cNvGrpSpPr>
            <a:grpSpLocks/>
          </p:cNvGrpSpPr>
          <p:nvPr/>
        </p:nvGrpSpPr>
        <p:grpSpPr bwMode="auto">
          <a:xfrm>
            <a:off x="3292022" y="1788886"/>
            <a:ext cx="81643" cy="82550"/>
            <a:chOff x="1292" y="1310"/>
            <a:chExt cx="1900" cy="1900"/>
          </a:xfrm>
        </p:grpSpPr>
        <p:sp>
          <p:nvSpPr>
            <p:cNvPr id="173252" name="AutoShape 19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53" name="AutoShape 19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54" name="Group 198"/>
          <p:cNvGrpSpPr>
            <a:grpSpLocks/>
          </p:cNvGrpSpPr>
          <p:nvPr/>
        </p:nvGrpSpPr>
        <p:grpSpPr bwMode="auto">
          <a:xfrm>
            <a:off x="4934858" y="1401536"/>
            <a:ext cx="246743" cy="246743"/>
            <a:chOff x="1292" y="1310"/>
            <a:chExt cx="1900" cy="1900"/>
          </a:xfrm>
        </p:grpSpPr>
        <p:sp>
          <p:nvSpPr>
            <p:cNvPr id="173255" name="AutoShape 19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56" name="AutoShape 20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57" name="Group 201"/>
          <p:cNvGrpSpPr>
            <a:grpSpLocks/>
          </p:cNvGrpSpPr>
          <p:nvPr/>
        </p:nvGrpSpPr>
        <p:grpSpPr bwMode="auto">
          <a:xfrm>
            <a:off x="4320722" y="512537"/>
            <a:ext cx="123371" cy="124278"/>
            <a:chOff x="1292" y="1310"/>
            <a:chExt cx="1900" cy="1900"/>
          </a:xfrm>
        </p:grpSpPr>
        <p:sp>
          <p:nvSpPr>
            <p:cNvPr id="173258" name="AutoShape 20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59" name="AutoShape 20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60" name="Group 204"/>
          <p:cNvGrpSpPr>
            <a:grpSpLocks/>
          </p:cNvGrpSpPr>
          <p:nvPr/>
        </p:nvGrpSpPr>
        <p:grpSpPr bwMode="auto">
          <a:xfrm>
            <a:off x="3059793" y="859065"/>
            <a:ext cx="125186" cy="122464"/>
            <a:chOff x="1292" y="1310"/>
            <a:chExt cx="1900" cy="1900"/>
          </a:xfrm>
        </p:grpSpPr>
        <p:sp>
          <p:nvSpPr>
            <p:cNvPr id="173261" name="AutoShape 20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62" name="AutoShape 20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63" name="Group 207"/>
          <p:cNvGrpSpPr>
            <a:grpSpLocks/>
          </p:cNvGrpSpPr>
          <p:nvPr/>
        </p:nvGrpSpPr>
        <p:grpSpPr bwMode="auto">
          <a:xfrm>
            <a:off x="3208565" y="1254579"/>
            <a:ext cx="83457" cy="82550"/>
            <a:chOff x="1292" y="1310"/>
            <a:chExt cx="1900" cy="1900"/>
          </a:xfrm>
        </p:grpSpPr>
        <p:sp>
          <p:nvSpPr>
            <p:cNvPr id="173264" name="AutoShape 20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65" name="AutoShape 20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66" name="Group 210"/>
          <p:cNvGrpSpPr>
            <a:grpSpLocks/>
          </p:cNvGrpSpPr>
          <p:nvPr/>
        </p:nvGrpSpPr>
        <p:grpSpPr bwMode="auto">
          <a:xfrm>
            <a:off x="2423887" y="1172936"/>
            <a:ext cx="84364" cy="82550"/>
            <a:chOff x="1292" y="1310"/>
            <a:chExt cx="1900" cy="1900"/>
          </a:xfrm>
        </p:grpSpPr>
        <p:sp>
          <p:nvSpPr>
            <p:cNvPr id="173267" name="AutoShape 21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68" name="AutoShape 21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69" name="Group 213"/>
          <p:cNvGrpSpPr>
            <a:grpSpLocks/>
          </p:cNvGrpSpPr>
          <p:nvPr/>
        </p:nvGrpSpPr>
        <p:grpSpPr bwMode="auto">
          <a:xfrm>
            <a:off x="2423887" y="1559379"/>
            <a:ext cx="248557" cy="247650"/>
            <a:chOff x="1292" y="1310"/>
            <a:chExt cx="1900" cy="1900"/>
          </a:xfrm>
        </p:grpSpPr>
        <p:sp>
          <p:nvSpPr>
            <p:cNvPr id="173270" name="AutoShape 214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71" name="AutoShape 215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72" name="Group 216"/>
          <p:cNvGrpSpPr>
            <a:grpSpLocks/>
          </p:cNvGrpSpPr>
          <p:nvPr/>
        </p:nvGrpSpPr>
        <p:grpSpPr bwMode="auto">
          <a:xfrm>
            <a:off x="4259036" y="1807029"/>
            <a:ext cx="123371" cy="121557"/>
            <a:chOff x="1292" y="1310"/>
            <a:chExt cx="1900" cy="1900"/>
          </a:xfrm>
        </p:grpSpPr>
        <p:sp>
          <p:nvSpPr>
            <p:cNvPr id="173273" name="AutoShape 217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74" name="AutoShape 218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75" name="Group 219"/>
          <p:cNvGrpSpPr>
            <a:grpSpLocks/>
          </p:cNvGrpSpPr>
          <p:nvPr/>
        </p:nvGrpSpPr>
        <p:grpSpPr bwMode="auto">
          <a:xfrm>
            <a:off x="4669065" y="918937"/>
            <a:ext cx="123371" cy="124278"/>
            <a:chOff x="1292" y="1310"/>
            <a:chExt cx="1900" cy="1900"/>
          </a:xfrm>
        </p:grpSpPr>
        <p:sp>
          <p:nvSpPr>
            <p:cNvPr id="173276" name="AutoShape 220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77" name="AutoShape 221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78" name="Group 222"/>
          <p:cNvGrpSpPr>
            <a:grpSpLocks/>
          </p:cNvGrpSpPr>
          <p:nvPr/>
        </p:nvGrpSpPr>
        <p:grpSpPr bwMode="auto">
          <a:xfrm>
            <a:off x="1186544" y="1748065"/>
            <a:ext cx="83457" cy="82550"/>
            <a:chOff x="1292" y="1310"/>
            <a:chExt cx="1900" cy="1900"/>
          </a:xfrm>
        </p:grpSpPr>
        <p:sp>
          <p:nvSpPr>
            <p:cNvPr id="173279" name="AutoShape 223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80" name="AutoShape 224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81" name="Group 225"/>
          <p:cNvGrpSpPr>
            <a:grpSpLocks/>
          </p:cNvGrpSpPr>
          <p:nvPr/>
        </p:nvGrpSpPr>
        <p:grpSpPr bwMode="auto">
          <a:xfrm>
            <a:off x="1642836" y="1233715"/>
            <a:ext cx="123371" cy="122465"/>
            <a:chOff x="1292" y="1310"/>
            <a:chExt cx="1900" cy="1900"/>
          </a:xfrm>
        </p:grpSpPr>
        <p:sp>
          <p:nvSpPr>
            <p:cNvPr id="173282" name="AutoShape 226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83" name="AutoShape 227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84" name="Group 228"/>
          <p:cNvGrpSpPr>
            <a:grpSpLocks/>
          </p:cNvGrpSpPr>
          <p:nvPr/>
        </p:nvGrpSpPr>
        <p:grpSpPr bwMode="auto">
          <a:xfrm>
            <a:off x="1103994" y="1211036"/>
            <a:ext cx="82550" cy="82550"/>
            <a:chOff x="1292" y="1310"/>
            <a:chExt cx="1900" cy="1900"/>
          </a:xfrm>
        </p:grpSpPr>
        <p:sp>
          <p:nvSpPr>
            <p:cNvPr id="173285" name="AutoShape 229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86" name="AutoShape 230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87" name="Group 231"/>
          <p:cNvGrpSpPr>
            <a:grpSpLocks/>
          </p:cNvGrpSpPr>
          <p:nvPr/>
        </p:nvGrpSpPr>
        <p:grpSpPr bwMode="auto">
          <a:xfrm>
            <a:off x="735694" y="353786"/>
            <a:ext cx="248557" cy="247650"/>
            <a:chOff x="1292" y="1310"/>
            <a:chExt cx="1900" cy="1900"/>
          </a:xfrm>
        </p:grpSpPr>
        <p:sp>
          <p:nvSpPr>
            <p:cNvPr id="173288" name="AutoShape 232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89" name="AutoShape 233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66CCFF">
                    <a:alpha val="80000"/>
                  </a:srgb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90" name="Group 234"/>
          <p:cNvGrpSpPr>
            <a:grpSpLocks/>
          </p:cNvGrpSpPr>
          <p:nvPr/>
        </p:nvGrpSpPr>
        <p:grpSpPr bwMode="auto">
          <a:xfrm>
            <a:off x="8517165" y="245837"/>
            <a:ext cx="124279" cy="124278"/>
            <a:chOff x="1292" y="1310"/>
            <a:chExt cx="1900" cy="1900"/>
          </a:xfrm>
        </p:grpSpPr>
        <p:sp>
          <p:nvSpPr>
            <p:cNvPr id="173291" name="AutoShape 235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92" name="AutoShape 236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93" name="Group 237"/>
          <p:cNvGrpSpPr>
            <a:grpSpLocks/>
          </p:cNvGrpSpPr>
          <p:nvPr/>
        </p:nvGrpSpPr>
        <p:grpSpPr bwMode="auto">
          <a:xfrm>
            <a:off x="7525658" y="1102179"/>
            <a:ext cx="82550" cy="82550"/>
            <a:chOff x="1292" y="1310"/>
            <a:chExt cx="1900" cy="1900"/>
          </a:xfrm>
        </p:grpSpPr>
        <p:sp>
          <p:nvSpPr>
            <p:cNvPr id="173294" name="AutoShape 238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95" name="AutoShape 239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73296" name="Group 240"/>
          <p:cNvGrpSpPr>
            <a:grpSpLocks/>
          </p:cNvGrpSpPr>
          <p:nvPr/>
        </p:nvGrpSpPr>
        <p:grpSpPr bwMode="auto">
          <a:xfrm>
            <a:off x="8020958" y="450851"/>
            <a:ext cx="123371" cy="124278"/>
            <a:chOff x="1292" y="1310"/>
            <a:chExt cx="1900" cy="1900"/>
          </a:xfrm>
        </p:grpSpPr>
        <p:sp>
          <p:nvSpPr>
            <p:cNvPr id="173297" name="AutoShape 241"/>
            <p:cNvSpPr>
              <a:spLocks noChangeArrowheads="1"/>
            </p:cNvSpPr>
            <p:nvPr/>
          </p:nvSpPr>
          <p:spPr bwMode="auto">
            <a:xfrm rot="3419877">
              <a:off x="1292" y="131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chemeClr val="bg1">
                    <a:alpha val="5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73298" name="AutoShape 242"/>
            <p:cNvSpPr>
              <a:spLocks noChangeArrowheads="1"/>
            </p:cNvSpPr>
            <p:nvPr/>
          </p:nvSpPr>
          <p:spPr bwMode="auto">
            <a:xfrm rot="900000">
              <a:off x="1292" y="131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10001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sp>
        <p:nvSpPr>
          <p:cNvPr id="173068" name="Oval 12"/>
          <p:cNvSpPr>
            <a:spLocks noChangeArrowheads="1"/>
          </p:cNvSpPr>
          <p:nvPr/>
        </p:nvSpPr>
        <p:spPr bwMode="auto">
          <a:xfrm>
            <a:off x="2468336" y="1419680"/>
            <a:ext cx="309336" cy="309335"/>
          </a:xfrm>
          <a:prstGeom prst="ellipse">
            <a:avLst/>
          </a:prstGeom>
          <a:gradFill rotWithShape="1">
            <a:gsLst>
              <a:gs pos="0">
                <a:srgbClr val="006600">
                  <a:alpha val="48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300" name="Text Box 244"/>
          <p:cNvSpPr txBox="1">
            <a:spLocks noChangeArrowheads="1"/>
          </p:cNvSpPr>
          <p:nvPr/>
        </p:nvSpPr>
        <p:spPr bwMode="auto">
          <a:xfrm>
            <a:off x="3912508" y="2325914"/>
            <a:ext cx="1573893" cy="33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243" tIns="26122" rIns="52243" bIns="26122">
            <a:spAutoFit/>
          </a:bodyPr>
          <a:lstStyle>
            <a:lvl1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30388"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75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447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019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91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28" dirty="0">
                <a:solidFill>
                  <a:schemeClr val="accent1">
                    <a:lumMod val="75000"/>
                  </a:schemeClr>
                </a:solidFill>
                <a:ea typeface="黑体" panose="02010609060101010101" pitchFamily="49" charset="-122"/>
              </a:rPr>
              <a:t>静夜思</a:t>
            </a:r>
          </a:p>
        </p:txBody>
      </p:sp>
      <p:sp>
        <p:nvSpPr>
          <p:cNvPr id="173302" name="Freeform 246"/>
          <p:cNvSpPr>
            <a:spLocks noChangeAspect="1"/>
          </p:cNvSpPr>
          <p:nvPr/>
        </p:nvSpPr>
        <p:spPr bwMode="auto">
          <a:xfrm rot="12262814" flipV="1">
            <a:off x="2764972" y="2188029"/>
            <a:ext cx="3470729" cy="3604986"/>
          </a:xfrm>
          <a:custGeom>
            <a:avLst/>
            <a:gdLst>
              <a:gd name="T0" fmla="*/ 239 w 2877"/>
              <a:gd name="T1" fmla="*/ 2935 h 2995"/>
              <a:gd name="T2" fmla="*/ 71 w 2877"/>
              <a:gd name="T3" fmla="*/ 2595 h 2995"/>
              <a:gd name="T4" fmla="*/ 30 w 2877"/>
              <a:gd name="T5" fmla="*/ 2086 h 2995"/>
              <a:gd name="T6" fmla="*/ 104 w 2877"/>
              <a:gd name="T7" fmla="*/ 1911 h 2995"/>
              <a:gd name="T8" fmla="*/ 349 w 2877"/>
              <a:gd name="T9" fmla="*/ 1681 h 2995"/>
              <a:gd name="T10" fmla="*/ 819 w 2877"/>
              <a:gd name="T11" fmla="*/ 1214 h 2995"/>
              <a:gd name="T12" fmla="*/ 899 w 2877"/>
              <a:gd name="T13" fmla="*/ 1129 h 2995"/>
              <a:gd name="T14" fmla="*/ 1052 w 2877"/>
              <a:gd name="T15" fmla="*/ 895 h 2995"/>
              <a:gd name="T16" fmla="*/ 1243 w 2877"/>
              <a:gd name="T17" fmla="*/ 720 h 2995"/>
              <a:gd name="T18" fmla="*/ 1461 w 2877"/>
              <a:gd name="T19" fmla="*/ 552 h 2995"/>
              <a:gd name="T20" fmla="*/ 1520 w 2877"/>
              <a:gd name="T21" fmla="*/ 468 h 2995"/>
              <a:gd name="T22" fmla="*/ 1592 w 2877"/>
              <a:gd name="T23" fmla="*/ 342 h 2995"/>
              <a:gd name="T24" fmla="*/ 1667 w 2877"/>
              <a:gd name="T25" fmla="*/ 225 h 2995"/>
              <a:gd name="T26" fmla="*/ 1831 w 2877"/>
              <a:gd name="T27" fmla="*/ 49 h 2995"/>
              <a:gd name="T28" fmla="*/ 1913 w 2877"/>
              <a:gd name="T29" fmla="*/ 14 h 2995"/>
              <a:gd name="T30" fmla="*/ 1967 w 2877"/>
              <a:gd name="T31" fmla="*/ 119 h 2995"/>
              <a:gd name="T32" fmla="*/ 1835 w 2877"/>
              <a:gd name="T33" fmla="*/ 286 h 2995"/>
              <a:gd name="T34" fmla="*/ 1752 w 2877"/>
              <a:gd name="T35" fmla="*/ 442 h 2995"/>
              <a:gd name="T36" fmla="*/ 1687 w 2877"/>
              <a:gd name="T37" fmla="*/ 549 h 2995"/>
              <a:gd name="T38" fmla="*/ 1952 w 2877"/>
              <a:gd name="T39" fmla="*/ 472 h 2995"/>
              <a:gd name="T40" fmla="*/ 2052 w 2877"/>
              <a:gd name="T41" fmla="*/ 415 h 2995"/>
              <a:gd name="T42" fmla="*/ 2265 w 2877"/>
              <a:gd name="T43" fmla="*/ 278 h 2995"/>
              <a:gd name="T44" fmla="*/ 2324 w 2877"/>
              <a:gd name="T45" fmla="*/ 236 h 2995"/>
              <a:gd name="T46" fmla="*/ 2419 w 2877"/>
              <a:gd name="T47" fmla="*/ 174 h 2995"/>
              <a:gd name="T48" fmla="*/ 2522 w 2877"/>
              <a:gd name="T49" fmla="*/ 274 h 2995"/>
              <a:gd name="T50" fmla="*/ 2257 w 2877"/>
              <a:gd name="T51" fmla="*/ 499 h 2995"/>
              <a:gd name="T52" fmla="*/ 2194 w 2877"/>
              <a:gd name="T53" fmla="*/ 549 h 2995"/>
              <a:gd name="T54" fmla="*/ 1954 w 2877"/>
              <a:gd name="T55" fmla="*/ 748 h 2995"/>
              <a:gd name="T56" fmla="*/ 2279 w 2877"/>
              <a:gd name="T57" fmla="*/ 605 h 2995"/>
              <a:gd name="T58" fmla="*/ 2447 w 2877"/>
              <a:gd name="T59" fmla="*/ 520 h 2995"/>
              <a:gd name="T60" fmla="*/ 2800 w 2877"/>
              <a:gd name="T61" fmla="*/ 427 h 2995"/>
              <a:gd name="T62" fmla="*/ 2812 w 2877"/>
              <a:gd name="T63" fmla="*/ 478 h 2995"/>
              <a:gd name="T64" fmla="*/ 2789 w 2877"/>
              <a:gd name="T65" fmla="*/ 507 h 2995"/>
              <a:gd name="T66" fmla="*/ 2723 w 2877"/>
              <a:gd name="T67" fmla="*/ 558 h 2995"/>
              <a:gd name="T68" fmla="*/ 2420 w 2877"/>
              <a:gd name="T69" fmla="*/ 767 h 2995"/>
              <a:gd name="T70" fmla="*/ 2188 w 2877"/>
              <a:gd name="T71" fmla="*/ 888 h 2995"/>
              <a:gd name="T72" fmla="*/ 2123 w 2877"/>
              <a:gd name="T73" fmla="*/ 998 h 2995"/>
              <a:gd name="T74" fmla="*/ 2336 w 2877"/>
              <a:gd name="T75" fmla="*/ 936 h 2995"/>
              <a:gd name="T76" fmla="*/ 2446 w 2877"/>
              <a:gd name="T77" fmla="*/ 897 h 2995"/>
              <a:gd name="T78" fmla="*/ 2524 w 2877"/>
              <a:gd name="T79" fmla="*/ 876 h 2995"/>
              <a:gd name="T80" fmla="*/ 2599 w 2877"/>
              <a:gd name="T81" fmla="*/ 847 h 2995"/>
              <a:gd name="T82" fmla="*/ 2807 w 2877"/>
              <a:gd name="T83" fmla="*/ 799 h 2995"/>
              <a:gd name="T84" fmla="*/ 2830 w 2877"/>
              <a:gd name="T85" fmla="*/ 926 h 2995"/>
              <a:gd name="T86" fmla="*/ 2646 w 2877"/>
              <a:gd name="T87" fmla="*/ 1038 h 2995"/>
              <a:gd name="T88" fmla="*/ 1994 w 2877"/>
              <a:gd name="T89" fmla="*/ 1305 h 2995"/>
              <a:gd name="T90" fmla="*/ 1927 w 2877"/>
              <a:gd name="T91" fmla="*/ 1368 h 2995"/>
              <a:gd name="T92" fmla="*/ 1892 w 2877"/>
              <a:gd name="T93" fmla="*/ 1422 h 2995"/>
              <a:gd name="T94" fmla="*/ 1838 w 2877"/>
              <a:gd name="T95" fmla="*/ 1524 h 2995"/>
              <a:gd name="T96" fmla="*/ 2039 w 2877"/>
              <a:gd name="T97" fmla="*/ 1635 h 2995"/>
              <a:gd name="T98" fmla="*/ 2191 w 2877"/>
              <a:gd name="T99" fmla="*/ 1679 h 2995"/>
              <a:gd name="T100" fmla="*/ 2367 w 2877"/>
              <a:gd name="T101" fmla="*/ 1782 h 2995"/>
              <a:gd name="T102" fmla="*/ 2375 w 2877"/>
              <a:gd name="T103" fmla="*/ 1918 h 2995"/>
              <a:gd name="T104" fmla="*/ 2320 w 2877"/>
              <a:gd name="T105" fmla="*/ 1909 h 2995"/>
              <a:gd name="T106" fmla="*/ 2193 w 2877"/>
              <a:gd name="T107" fmla="*/ 1883 h 2995"/>
              <a:gd name="T108" fmla="*/ 2080 w 2877"/>
              <a:gd name="T109" fmla="*/ 1875 h 2995"/>
              <a:gd name="T110" fmla="*/ 1905 w 2877"/>
              <a:gd name="T111" fmla="*/ 1842 h 2995"/>
              <a:gd name="T112" fmla="*/ 1695 w 2877"/>
              <a:gd name="T113" fmla="*/ 1833 h 2995"/>
              <a:gd name="T114" fmla="*/ 1460 w 2877"/>
              <a:gd name="T115" fmla="*/ 1796 h 2995"/>
              <a:gd name="T116" fmla="*/ 1371 w 2877"/>
              <a:gd name="T117" fmla="*/ 1772 h 2995"/>
              <a:gd name="T118" fmla="*/ 1273 w 2877"/>
              <a:gd name="T119" fmla="*/ 1777 h 2995"/>
              <a:gd name="T120" fmla="*/ 1113 w 2877"/>
              <a:gd name="T121" fmla="*/ 1907 h 2995"/>
              <a:gd name="T122" fmla="*/ 653 w 2877"/>
              <a:gd name="T123" fmla="*/ 2390 h 2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77" h="2995">
                <a:moveTo>
                  <a:pt x="239" y="2935"/>
                </a:moveTo>
                <a:cubicBezTo>
                  <a:pt x="53" y="2995"/>
                  <a:pt x="131" y="2781"/>
                  <a:pt x="71" y="2595"/>
                </a:cubicBezTo>
                <a:cubicBezTo>
                  <a:pt x="16" y="2424"/>
                  <a:pt x="84" y="2256"/>
                  <a:pt x="30" y="2086"/>
                </a:cubicBezTo>
                <a:cubicBezTo>
                  <a:pt x="0" y="1994"/>
                  <a:pt x="21" y="1938"/>
                  <a:pt x="104" y="1911"/>
                </a:cubicBezTo>
                <a:lnTo>
                  <a:pt x="349" y="1681"/>
                </a:lnTo>
                <a:lnTo>
                  <a:pt x="819" y="1214"/>
                </a:lnTo>
                <a:cubicBezTo>
                  <a:pt x="910" y="1120"/>
                  <a:pt x="859" y="1183"/>
                  <a:pt x="899" y="1129"/>
                </a:cubicBezTo>
                <a:cubicBezTo>
                  <a:pt x="937" y="1076"/>
                  <a:pt x="995" y="963"/>
                  <a:pt x="1052" y="895"/>
                </a:cubicBezTo>
                <a:cubicBezTo>
                  <a:pt x="1110" y="827"/>
                  <a:pt x="1176" y="776"/>
                  <a:pt x="1243" y="720"/>
                </a:cubicBezTo>
                <a:cubicBezTo>
                  <a:pt x="1309" y="662"/>
                  <a:pt x="1415" y="595"/>
                  <a:pt x="1461" y="552"/>
                </a:cubicBezTo>
                <a:cubicBezTo>
                  <a:pt x="1507" y="510"/>
                  <a:pt x="1498" y="502"/>
                  <a:pt x="1520" y="468"/>
                </a:cubicBezTo>
                <a:cubicBezTo>
                  <a:pt x="1542" y="432"/>
                  <a:pt x="1567" y="381"/>
                  <a:pt x="1592" y="342"/>
                </a:cubicBezTo>
                <a:cubicBezTo>
                  <a:pt x="1616" y="301"/>
                  <a:pt x="1626" y="274"/>
                  <a:pt x="1667" y="225"/>
                </a:cubicBezTo>
                <a:cubicBezTo>
                  <a:pt x="1707" y="179"/>
                  <a:pt x="1789" y="81"/>
                  <a:pt x="1831" y="49"/>
                </a:cubicBezTo>
                <a:cubicBezTo>
                  <a:pt x="1872" y="14"/>
                  <a:pt x="1890" y="3"/>
                  <a:pt x="1913" y="14"/>
                </a:cubicBezTo>
                <a:cubicBezTo>
                  <a:pt x="1957" y="0"/>
                  <a:pt x="1980" y="73"/>
                  <a:pt x="1967" y="119"/>
                </a:cubicBezTo>
                <a:cubicBezTo>
                  <a:pt x="1954" y="164"/>
                  <a:pt x="1871" y="232"/>
                  <a:pt x="1835" y="286"/>
                </a:cubicBezTo>
                <a:cubicBezTo>
                  <a:pt x="1799" y="341"/>
                  <a:pt x="1776" y="398"/>
                  <a:pt x="1752" y="442"/>
                </a:cubicBezTo>
                <a:lnTo>
                  <a:pt x="1687" y="549"/>
                </a:lnTo>
                <a:cubicBezTo>
                  <a:pt x="1743" y="723"/>
                  <a:pt x="1883" y="494"/>
                  <a:pt x="1952" y="472"/>
                </a:cubicBezTo>
                <a:lnTo>
                  <a:pt x="2052" y="415"/>
                </a:lnTo>
                <a:cubicBezTo>
                  <a:pt x="2104" y="382"/>
                  <a:pt x="2219" y="308"/>
                  <a:pt x="2265" y="278"/>
                </a:cubicBezTo>
                <a:cubicBezTo>
                  <a:pt x="2310" y="249"/>
                  <a:pt x="2299" y="253"/>
                  <a:pt x="2324" y="236"/>
                </a:cubicBezTo>
                <a:cubicBezTo>
                  <a:pt x="2350" y="218"/>
                  <a:pt x="2387" y="169"/>
                  <a:pt x="2419" y="174"/>
                </a:cubicBezTo>
                <a:cubicBezTo>
                  <a:pt x="2484" y="153"/>
                  <a:pt x="2532" y="271"/>
                  <a:pt x="2522" y="274"/>
                </a:cubicBezTo>
                <a:cubicBezTo>
                  <a:pt x="2511" y="360"/>
                  <a:pt x="2313" y="453"/>
                  <a:pt x="2257" y="499"/>
                </a:cubicBezTo>
                <a:lnTo>
                  <a:pt x="2194" y="549"/>
                </a:lnTo>
                <a:lnTo>
                  <a:pt x="1954" y="748"/>
                </a:lnTo>
                <a:cubicBezTo>
                  <a:pt x="1958" y="765"/>
                  <a:pt x="2198" y="643"/>
                  <a:pt x="2279" y="605"/>
                </a:cubicBezTo>
                <a:lnTo>
                  <a:pt x="2447" y="520"/>
                </a:lnTo>
                <a:cubicBezTo>
                  <a:pt x="2555" y="485"/>
                  <a:pt x="2752" y="276"/>
                  <a:pt x="2800" y="427"/>
                </a:cubicBezTo>
                <a:cubicBezTo>
                  <a:pt x="2800" y="427"/>
                  <a:pt x="2813" y="465"/>
                  <a:pt x="2812" y="478"/>
                </a:cubicBezTo>
                <a:cubicBezTo>
                  <a:pt x="2811" y="490"/>
                  <a:pt x="2804" y="493"/>
                  <a:pt x="2789" y="507"/>
                </a:cubicBezTo>
                <a:cubicBezTo>
                  <a:pt x="2774" y="520"/>
                  <a:pt x="2784" y="515"/>
                  <a:pt x="2723" y="558"/>
                </a:cubicBezTo>
                <a:cubicBezTo>
                  <a:pt x="2662" y="600"/>
                  <a:pt x="2509" y="712"/>
                  <a:pt x="2420" y="767"/>
                </a:cubicBezTo>
                <a:cubicBezTo>
                  <a:pt x="2330" y="822"/>
                  <a:pt x="2237" y="850"/>
                  <a:pt x="2188" y="888"/>
                </a:cubicBezTo>
                <a:cubicBezTo>
                  <a:pt x="2151" y="923"/>
                  <a:pt x="1994" y="976"/>
                  <a:pt x="2123" y="998"/>
                </a:cubicBezTo>
                <a:cubicBezTo>
                  <a:pt x="2146" y="1004"/>
                  <a:pt x="2281" y="954"/>
                  <a:pt x="2336" y="936"/>
                </a:cubicBezTo>
                <a:cubicBezTo>
                  <a:pt x="2389" y="919"/>
                  <a:pt x="2415" y="906"/>
                  <a:pt x="2446" y="897"/>
                </a:cubicBezTo>
                <a:cubicBezTo>
                  <a:pt x="2512" y="878"/>
                  <a:pt x="2499" y="884"/>
                  <a:pt x="2524" y="876"/>
                </a:cubicBezTo>
                <a:cubicBezTo>
                  <a:pt x="2549" y="868"/>
                  <a:pt x="2552" y="860"/>
                  <a:pt x="2599" y="847"/>
                </a:cubicBezTo>
                <a:cubicBezTo>
                  <a:pt x="2661" y="828"/>
                  <a:pt x="2763" y="777"/>
                  <a:pt x="2807" y="799"/>
                </a:cubicBezTo>
                <a:cubicBezTo>
                  <a:pt x="2839" y="816"/>
                  <a:pt x="2877" y="911"/>
                  <a:pt x="2830" y="926"/>
                </a:cubicBezTo>
                <a:cubicBezTo>
                  <a:pt x="2796" y="963"/>
                  <a:pt x="2785" y="975"/>
                  <a:pt x="2646" y="1038"/>
                </a:cubicBezTo>
                <a:cubicBezTo>
                  <a:pt x="2506" y="1102"/>
                  <a:pt x="2114" y="1250"/>
                  <a:pt x="1994" y="1305"/>
                </a:cubicBezTo>
                <a:lnTo>
                  <a:pt x="1927" y="1368"/>
                </a:lnTo>
                <a:lnTo>
                  <a:pt x="1892" y="1422"/>
                </a:lnTo>
                <a:lnTo>
                  <a:pt x="1838" y="1524"/>
                </a:lnTo>
                <a:cubicBezTo>
                  <a:pt x="1854" y="1579"/>
                  <a:pt x="1989" y="1613"/>
                  <a:pt x="2039" y="1635"/>
                </a:cubicBezTo>
                <a:cubicBezTo>
                  <a:pt x="2097" y="1660"/>
                  <a:pt x="2138" y="1655"/>
                  <a:pt x="2191" y="1679"/>
                </a:cubicBezTo>
                <a:cubicBezTo>
                  <a:pt x="2282" y="1724"/>
                  <a:pt x="2336" y="1741"/>
                  <a:pt x="2367" y="1782"/>
                </a:cubicBezTo>
                <a:cubicBezTo>
                  <a:pt x="2398" y="1821"/>
                  <a:pt x="2383" y="1896"/>
                  <a:pt x="2375" y="1918"/>
                </a:cubicBezTo>
                <a:cubicBezTo>
                  <a:pt x="2368" y="1939"/>
                  <a:pt x="2350" y="1914"/>
                  <a:pt x="2320" y="1909"/>
                </a:cubicBezTo>
                <a:cubicBezTo>
                  <a:pt x="2290" y="1903"/>
                  <a:pt x="2232" y="1888"/>
                  <a:pt x="2193" y="1883"/>
                </a:cubicBezTo>
                <a:cubicBezTo>
                  <a:pt x="2154" y="1876"/>
                  <a:pt x="2129" y="1881"/>
                  <a:pt x="2080" y="1875"/>
                </a:cubicBezTo>
                <a:cubicBezTo>
                  <a:pt x="2032" y="1868"/>
                  <a:pt x="1969" y="1849"/>
                  <a:pt x="1905" y="1842"/>
                </a:cubicBezTo>
                <a:cubicBezTo>
                  <a:pt x="1840" y="1834"/>
                  <a:pt x="1769" y="1840"/>
                  <a:pt x="1695" y="1833"/>
                </a:cubicBezTo>
                <a:cubicBezTo>
                  <a:pt x="1620" y="1826"/>
                  <a:pt x="1531" y="1806"/>
                  <a:pt x="1460" y="1796"/>
                </a:cubicBezTo>
                <a:lnTo>
                  <a:pt x="1371" y="1772"/>
                </a:lnTo>
                <a:lnTo>
                  <a:pt x="1273" y="1777"/>
                </a:lnTo>
                <a:cubicBezTo>
                  <a:pt x="1230" y="1799"/>
                  <a:pt x="1215" y="1805"/>
                  <a:pt x="1113" y="1907"/>
                </a:cubicBezTo>
                <a:lnTo>
                  <a:pt x="653" y="2390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307" name="Text Box 251"/>
          <p:cNvSpPr txBox="1">
            <a:spLocks noChangeArrowheads="1"/>
          </p:cNvSpPr>
          <p:nvPr/>
        </p:nvSpPr>
        <p:spPr bwMode="auto">
          <a:xfrm>
            <a:off x="4088626" y="1929243"/>
            <a:ext cx="1706335" cy="1599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2243" tIns="26122" rIns="52243" bIns="26122">
            <a:spAutoFit/>
          </a:bodyPr>
          <a:lstStyle>
            <a:lvl1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1830388" defTabSz="1462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2875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7447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2019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659188" defTabSz="14620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28" dirty="0">
                <a:solidFill>
                  <a:schemeClr val="accent4">
                    <a:lumMod val="50000"/>
                  </a:schemeClr>
                </a:solidFill>
                <a:ea typeface="黑体" panose="02010609060101010101" pitchFamily="49" charset="-122"/>
              </a:rPr>
              <a:t>床前明月光</a:t>
            </a:r>
            <a:endParaRPr lang="en-US" altLang="zh-CN" sz="1828" dirty="0">
              <a:solidFill>
                <a:schemeClr val="accent4">
                  <a:lumMod val="50000"/>
                </a:schemeClr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828" dirty="0">
                <a:solidFill>
                  <a:schemeClr val="accent4">
                    <a:lumMod val="50000"/>
                  </a:schemeClr>
                </a:solidFill>
                <a:ea typeface="黑体" panose="02010609060101010101" pitchFamily="49" charset="-122"/>
              </a:rPr>
              <a:t>疑似地上霜</a:t>
            </a:r>
            <a:endParaRPr lang="en-US" altLang="zh-CN" sz="1828" dirty="0">
              <a:solidFill>
                <a:schemeClr val="accent4">
                  <a:lumMod val="50000"/>
                </a:schemeClr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828" dirty="0">
                <a:solidFill>
                  <a:schemeClr val="accent4">
                    <a:lumMod val="50000"/>
                  </a:schemeClr>
                </a:solidFill>
                <a:ea typeface="黑体" panose="02010609060101010101" pitchFamily="49" charset="-122"/>
              </a:rPr>
              <a:t>举头望明白</a:t>
            </a:r>
            <a:endParaRPr lang="en-US" altLang="zh-CN" sz="1828" dirty="0">
              <a:solidFill>
                <a:schemeClr val="accent4">
                  <a:lumMod val="50000"/>
                </a:schemeClr>
              </a:solidFill>
              <a:ea typeface="黑体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1828" dirty="0">
                <a:solidFill>
                  <a:schemeClr val="accent4">
                    <a:lumMod val="50000"/>
                  </a:schemeClr>
                </a:solidFill>
                <a:ea typeface="黑体" panose="02010609060101010101" pitchFamily="49" charset="-122"/>
              </a:rPr>
              <a:t>低头思故乡</a:t>
            </a:r>
          </a:p>
        </p:txBody>
      </p:sp>
      <p:sp>
        <p:nvSpPr>
          <p:cNvPr id="173332" name="AutoShape 276"/>
          <p:cNvSpPr>
            <a:spLocks noChangeArrowheads="1"/>
          </p:cNvSpPr>
          <p:nvPr/>
        </p:nvSpPr>
        <p:spPr bwMode="auto">
          <a:xfrm rot="20256615" flipH="1">
            <a:off x="6240236" y="600529"/>
            <a:ext cx="884465" cy="1232807"/>
          </a:xfrm>
          <a:prstGeom prst="moon">
            <a:avLst>
              <a:gd name="adj" fmla="val 39667"/>
            </a:avLst>
          </a:prstGeom>
          <a:solidFill>
            <a:srgbClr val="E1F2F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333" name="Freeform 277"/>
          <p:cNvSpPr>
            <a:spLocks/>
          </p:cNvSpPr>
          <p:nvPr/>
        </p:nvSpPr>
        <p:spPr bwMode="auto">
          <a:xfrm>
            <a:off x="5354865" y="614136"/>
            <a:ext cx="2308679" cy="1152978"/>
          </a:xfrm>
          <a:custGeom>
            <a:avLst/>
            <a:gdLst>
              <a:gd name="T0" fmla="*/ 272 w 2540"/>
              <a:gd name="T1" fmla="*/ 181 h 1270"/>
              <a:gd name="T2" fmla="*/ 1089 w 2540"/>
              <a:gd name="T3" fmla="*/ 90 h 1270"/>
              <a:gd name="T4" fmla="*/ 1588 w 2540"/>
              <a:gd name="T5" fmla="*/ 90 h 1270"/>
              <a:gd name="T6" fmla="*/ 0 w 2540"/>
              <a:gd name="T7" fmla="*/ 317 h 1270"/>
              <a:gd name="T8" fmla="*/ 1724 w 2540"/>
              <a:gd name="T9" fmla="*/ 272 h 1270"/>
              <a:gd name="T10" fmla="*/ 635 w 2540"/>
              <a:gd name="T11" fmla="*/ 408 h 1270"/>
              <a:gd name="T12" fmla="*/ 1678 w 2540"/>
              <a:gd name="T13" fmla="*/ 408 h 1270"/>
              <a:gd name="T14" fmla="*/ 408 w 2540"/>
              <a:gd name="T15" fmla="*/ 589 h 1270"/>
              <a:gd name="T16" fmla="*/ 1860 w 2540"/>
              <a:gd name="T17" fmla="*/ 544 h 1270"/>
              <a:gd name="T18" fmla="*/ 953 w 2540"/>
              <a:gd name="T19" fmla="*/ 771 h 1270"/>
              <a:gd name="T20" fmla="*/ 1860 w 2540"/>
              <a:gd name="T21" fmla="*/ 725 h 1270"/>
              <a:gd name="T22" fmla="*/ 862 w 2540"/>
              <a:gd name="T23" fmla="*/ 907 h 1270"/>
              <a:gd name="T24" fmla="*/ 1769 w 2540"/>
              <a:gd name="T25" fmla="*/ 907 h 1270"/>
              <a:gd name="T26" fmla="*/ 714 w 2540"/>
              <a:gd name="T27" fmla="*/ 1134 h 1270"/>
              <a:gd name="T28" fmla="*/ 1497 w 2540"/>
              <a:gd name="T29" fmla="*/ 1133 h 1270"/>
              <a:gd name="T30" fmla="*/ 953 w 2540"/>
              <a:gd name="T31" fmla="*/ 1270 h 1270"/>
              <a:gd name="T32" fmla="*/ 2034 w 2540"/>
              <a:gd name="T33" fmla="*/ 1134 h 1270"/>
              <a:gd name="T34" fmla="*/ 1497 w 2540"/>
              <a:gd name="T35" fmla="*/ 1133 h 1270"/>
              <a:gd name="T36" fmla="*/ 2223 w 2540"/>
              <a:gd name="T37" fmla="*/ 952 h 1270"/>
              <a:gd name="T38" fmla="*/ 1814 w 2540"/>
              <a:gd name="T39" fmla="*/ 952 h 1270"/>
              <a:gd name="T40" fmla="*/ 2495 w 2540"/>
              <a:gd name="T41" fmla="*/ 771 h 1270"/>
              <a:gd name="T42" fmla="*/ 1905 w 2540"/>
              <a:gd name="T43" fmla="*/ 771 h 1270"/>
              <a:gd name="T44" fmla="*/ 2540 w 2540"/>
              <a:gd name="T45" fmla="*/ 544 h 1270"/>
              <a:gd name="T46" fmla="*/ 1974 w 2540"/>
              <a:gd name="T47" fmla="*/ 510 h 1270"/>
              <a:gd name="T48" fmla="*/ 1782 w 2540"/>
              <a:gd name="T49" fmla="*/ 486 h 1270"/>
              <a:gd name="T50" fmla="*/ 2514 w 2540"/>
              <a:gd name="T51" fmla="*/ 366 h 1270"/>
              <a:gd name="T52" fmla="*/ 1769 w 2540"/>
              <a:gd name="T53" fmla="*/ 362 h 1270"/>
              <a:gd name="T54" fmla="*/ 2359 w 2540"/>
              <a:gd name="T55" fmla="*/ 181 h 1270"/>
              <a:gd name="T56" fmla="*/ 1588 w 2540"/>
              <a:gd name="T57" fmla="*/ 136 h 1270"/>
              <a:gd name="T58" fmla="*/ 2359 w 2540"/>
              <a:gd name="T59" fmla="*/ 0 h 1270"/>
              <a:gd name="T60" fmla="*/ 408 w 2540"/>
              <a:gd name="T61" fmla="*/ 181 h 1270"/>
              <a:gd name="T62" fmla="*/ 272 w 2540"/>
              <a:gd name="T63" fmla="*/ 181 h 1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40" h="1270">
                <a:moveTo>
                  <a:pt x="272" y="181"/>
                </a:moveTo>
                <a:lnTo>
                  <a:pt x="1089" y="90"/>
                </a:lnTo>
                <a:lnTo>
                  <a:pt x="1588" y="90"/>
                </a:lnTo>
                <a:lnTo>
                  <a:pt x="0" y="317"/>
                </a:lnTo>
                <a:lnTo>
                  <a:pt x="1724" y="272"/>
                </a:lnTo>
                <a:lnTo>
                  <a:pt x="635" y="408"/>
                </a:lnTo>
                <a:lnTo>
                  <a:pt x="1678" y="408"/>
                </a:lnTo>
                <a:lnTo>
                  <a:pt x="408" y="589"/>
                </a:lnTo>
                <a:lnTo>
                  <a:pt x="1860" y="544"/>
                </a:lnTo>
                <a:lnTo>
                  <a:pt x="953" y="771"/>
                </a:lnTo>
                <a:lnTo>
                  <a:pt x="1860" y="725"/>
                </a:lnTo>
                <a:lnTo>
                  <a:pt x="862" y="907"/>
                </a:lnTo>
                <a:lnTo>
                  <a:pt x="1769" y="907"/>
                </a:lnTo>
                <a:lnTo>
                  <a:pt x="714" y="1134"/>
                </a:lnTo>
                <a:lnTo>
                  <a:pt x="1497" y="1133"/>
                </a:lnTo>
                <a:lnTo>
                  <a:pt x="953" y="1270"/>
                </a:lnTo>
                <a:lnTo>
                  <a:pt x="2034" y="1134"/>
                </a:lnTo>
                <a:lnTo>
                  <a:pt x="1497" y="1133"/>
                </a:lnTo>
                <a:lnTo>
                  <a:pt x="2223" y="952"/>
                </a:lnTo>
                <a:lnTo>
                  <a:pt x="1814" y="952"/>
                </a:lnTo>
                <a:lnTo>
                  <a:pt x="2495" y="771"/>
                </a:lnTo>
                <a:lnTo>
                  <a:pt x="1905" y="771"/>
                </a:lnTo>
                <a:lnTo>
                  <a:pt x="2540" y="544"/>
                </a:lnTo>
                <a:lnTo>
                  <a:pt x="1974" y="510"/>
                </a:lnTo>
                <a:lnTo>
                  <a:pt x="1782" y="486"/>
                </a:lnTo>
                <a:lnTo>
                  <a:pt x="2514" y="366"/>
                </a:lnTo>
                <a:lnTo>
                  <a:pt x="1769" y="362"/>
                </a:lnTo>
                <a:lnTo>
                  <a:pt x="2359" y="181"/>
                </a:lnTo>
                <a:lnTo>
                  <a:pt x="1588" y="136"/>
                </a:lnTo>
                <a:lnTo>
                  <a:pt x="2359" y="0"/>
                </a:lnTo>
                <a:lnTo>
                  <a:pt x="408" y="181"/>
                </a:lnTo>
                <a:lnTo>
                  <a:pt x="272" y="181"/>
                </a:lnTo>
                <a:close/>
              </a:path>
            </a:pathLst>
          </a:custGeom>
          <a:solidFill>
            <a:srgbClr val="E1F2F3">
              <a:alpha val="7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334" name="Freeform 278"/>
          <p:cNvSpPr>
            <a:spLocks/>
          </p:cNvSpPr>
          <p:nvPr/>
        </p:nvSpPr>
        <p:spPr bwMode="auto">
          <a:xfrm>
            <a:off x="6013451" y="670379"/>
            <a:ext cx="1569357" cy="1314450"/>
          </a:xfrm>
          <a:custGeom>
            <a:avLst/>
            <a:gdLst>
              <a:gd name="T0" fmla="*/ 185 w 1724"/>
              <a:gd name="T1" fmla="*/ 107 h 1450"/>
              <a:gd name="T2" fmla="*/ 739 w 1724"/>
              <a:gd name="T3" fmla="*/ 0 h 1450"/>
              <a:gd name="T4" fmla="*/ 1078 w 1724"/>
              <a:gd name="T5" fmla="*/ 0 h 1450"/>
              <a:gd name="T6" fmla="*/ 0 w 1724"/>
              <a:gd name="T7" fmla="*/ 268 h 1450"/>
              <a:gd name="T8" fmla="*/ 946 w 1724"/>
              <a:gd name="T9" fmla="*/ 238 h 1450"/>
              <a:gd name="T10" fmla="*/ 431 w 1724"/>
              <a:gd name="T11" fmla="*/ 375 h 1450"/>
              <a:gd name="T12" fmla="*/ 1139 w 1724"/>
              <a:gd name="T13" fmla="*/ 375 h 1450"/>
              <a:gd name="T14" fmla="*/ 277 w 1724"/>
              <a:gd name="T15" fmla="*/ 588 h 1450"/>
              <a:gd name="T16" fmla="*/ 1262 w 1724"/>
              <a:gd name="T17" fmla="*/ 535 h 1450"/>
              <a:gd name="T18" fmla="*/ 647 w 1724"/>
              <a:gd name="T19" fmla="*/ 803 h 1450"/>
              <a:gd name="T20" fmla="*/ 1078 w 1724"/>
              <a:gd name="T21" fmla="*/ 766 h 1450"/>
              <a:gd name="T22" fmla="*/ 585 w 1724"/>
              <a:gd name="T23" fmla="*/ 963 h 1450"/>
              <a:gd name="T24" fmla="*/ 1006 w 1724"/>
              <a:gd name="T25" fmla="*/ 1018 h 1450"/>
              <a:gd name="T26" fmla="*/ 485 w 1724"/>
              <a:gd name="T27" fmla="*/ 1231 h 1450"/>
              <a:gd name="T28" fmla="*/ 730 w 1724"/>
              <a:gd name="T29" fmla="*/ 1234 h 1450"/>
              <a:gd name="T30" fmla="*/ 202 w 1724"/>
              <a:gd name="T31" fmla="*/ 1450 h 1450"/>
              <a:gd name="T32" fmla="*/ 1222 w 1724"/>
              <a:gd name="T33" fmla="*/ 1210 h 1450"/>
              <a:gd name="T34" fmla="*/ 922 w 1724"/>
              <a:gd name="T35" fmla="*/ 1162 h 1450"/>
              <a:gd name="T36" fmla="*/ 1486 w 1724"/>
              <a:gd name="T37" fmla="*/ 1030 h 1450"/>
              <a:gd name="T38" fmla="*/ 1234 w 1724"/>
              <a:gd name="T39" fmla="*/ 994 h 1450"/>
              <a:gd name="T40" fmla="*/ 886 w 1724"/>
              <a:gd name="T41" fmla="*/ 1006 h 1450"/>
              <a:gd name="T42" fmla="*/ 1546 w 1724"/>
              <a:gd name="T43" fmla="*/ 934 h 1450"/>
              <a:gd name="T44" fmla="*/ 994 w 1724"/>
              <a:gd name="T45" fmla="*/ 850 h 1450"/>
              <a:gd name="T46" fmla="*/ 1693 w 1724"/>
              <a:gd name="T47" fmla="*/ 803 h 1450"/>
              <a:gd name="T48" fmla="*/ 1198 w 1724"/>
              <a:gd name="T49" fmla="*/ 694 h 1450"/>
              <a:gd name="T50" fmla="*/ 1724 w 1724"/>
              <a:gd name="T51" fmla="*/ 535 h 1450"/>
              <a:gd name="T52" fmla="*/ 1340 w 1724"/>
              <a:gd name="T53" fmla="*/ 495 h 1450"/>
              <a:gd name="T54" fmla="*/ 1210 w 1724"/>
              <a:gd name="T55" fmla="*/ 467 h 1450"/>
              <a:gd name="T56" fmla="*/ 1706 w 1724"/>
              <a:gd name="T57" fmla="*/ 325 h 1450"/>
              <a:gd name="T58" fmla="*/ 1030 w 1724"/>
              <a:gd name="T59" fmla="*/ 286 h 1450"/>
              <a:gd name="T60" fmla="*/ 1630 w 1724"/>
              <a:gd name="T61" fmla="*/ 178 h 1450"/>
              <a:gd name="T62" fmla="*/ 862 w 1724"/>
              <a:gd name="T63" fmla="*/ 154 h 1450"/>
              <a:gd name="T64" fmla="*/ 1078 w 1724"/>
              <a:gd name="T65" fmla="*/ 54 h 1450"/>
              <a:gd name="T66" fmla="*/ 1534 w 1724"/>
              <a:gd name="T67" fmla="*/ 82 h 1450"/>
              <a:gd name="T68" fmla="*/ 277 w 1724"/>
              <a:gd name="T69" fmla="*/ 107 h 1450"/>
              <a:gd name="T70" fmla="*/ 185 w 1724"/>
              <a:gd name="T71" fmla="*/ 107 h 14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24" h="1450">
                <a:moveTo>
                  <a:pt x="185" y="107"/>
                </a:moveTo>
                <a:lnTo>
                  <a:pt x="739" y="0"/>
                </a:lnTo>
                <a:lnTo>
                  <a:pt x="1078" y="0"/>
                </a:lnTo>
                <a:lnTo>
                  <a:pt x="0" y="268"/>
                </a:lnTo>
                <a:lnTo>
                  <a:pt x="946" y="238"/>
                </a:lnTo>
                <a:lnTo>
                  <a:pt x="431" y="375"/>
                </a:lnTo>
                <a:lnTo>
                  <a:pt x="1139" y="375"/>
                </a:lnTo>
                <a:lnTo>
                  <a:pt x="277" y="588"/>
                </a:lnTo>
                <a:lnTo>
                  <a:pt x="1262" y="535"/>
                </a:lnTo>
                <a:lnTo>
                  <a:pt x="647" y="803"/>
                </a:lnTo>
                <a:lnTo>
                  <a:pt x="1078" y="766"/>
                </a:lnTo>
                <a:lnTo>
                  <a:pt x="585" y="963"/>
                </a:lnTo>
                <a:lnTo>
                  <a:pt x="1006" y="1018"/>
                </a:lnTo>
                <a:lnTo>
                  <a:pt x="485" y="1231"/>
                </a:lnTo>
                <a:lnTo>
                  <a:pt x="730" y="1234"/>
                </a:lnTo>
                <a:lnTo>
                  <a:pt x="202" y="1450"/>
                </a:lnTo>
                <a:lnTo>
                  <a:pt x="1222" y="1210"/>
                </a:lnTo>
                <a:lnTo>
                  <a:pt x="922" y="1162"/>
                </a:lnTo>
                <a:lnTo>
                  <a:pt x="1486" y="1030"/>
                </a:lnTo>
                <a:lnTo>
                  <a:pt x="1234" y="994"/>
                </a:lnTo>
                <a:lnTo>
                  <a:pt x="886" y="1006"/>
                </a:lnTo>
                <a:lnTo>
                  <a:pt x="1546" y="934"/>
                </a:lnTo>
                <a:lnTo>
                  <a:pt x="994" y="850"/>
                </a:lnTo>
                <a:lnTo>
                  <a:pt x="1693" y="803"/>
                </a:lnTo>
                <a:lnTo>
                  <a:pt x="1198" y="694"/>
                </a:lnTo>
                <a:lnTo>
                  <a:pt x="1724" y="535"/>
                </a:lnTo>
                <a:lnTo>
                  <a:pt x="1340" y="495"/>
                </a:lnTo>
                <a:lnTo>
                  <a:pt x="1210" y="467"/>
                </a:lnTo>
                <a:lnTo>
                  <a:pt x="1706" y="325"/>
                </a:lnTo>
                <a:lnTo>
                  <a:pt x="1030" y="286"/>
                </a:lnTo>
                <a:lnTo>
                  <a:pt x="1630" y="178"/>
                </a:lnTo>
                <a:lnTo>
                  <a:pt x="862" y="154"/>
                </a:lnTo>
                <a:lnTo>
                  <a:pt x="1078" y="54"/>
                </a:lnTo>
                <a:lnTo>
                  <a:pt x="1534" y="82"/>
                </a:lnTo>
                <a:lnTo>
                  <a:pt x="277" y="107"/>
                </a:lnTo>
                <a:lnTo>
                  <a:pt x="185" y="107"/>
                </a:lnTo>
                <a:close/>
              </a:path>
            </a:pathLst>
          </a:custGeom>
          <a:solidFill>
            <a:srgbClr val="E1F2F3">
              <a:alpha val="78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771"/>
          </a:p>
        </p:txBody>
      </p:sp>
      <p:sp>
        <p:nvSpPr>
          <p:cNvPr id="173335" name="Oval 279"/>
          <p:cNvSpPr>
            <a:spLocks noChangeArrowheads="1"/>
          </p:cNvSpPr>
          <p:nvPr/>
        </p:nvSpPr>
        <p:spPr bwMode="auto">
          <a:xfrm>
            <a:off x="6386286" y="1022351"/>
            <a:ext cx="552450" cy="550635"/>
          </a:xfrm>
          <a:prstGeom prst="ellips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336" name="Oval 280"/>
          <p:cNvSpPr>
            <a:spLocks noChangeArrowheads="1"/>
          </p:cNvSpPr>
          <p:nvPr/>
        </p:nvSpPr>
        <p:spPr bwMode="auto">
          <a:xfrm>
            <a:off x="6181272" y="820965"/>
            <a:ext cx="958850" cy="954314"/>
          </a:xfrm>
          <a:prstGeom prst="ellips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337" name="Oval 281"/>
          <p:cNvSpPr>
            <a:spLocks noChangeArrowheads="1"/>
          </p:cNvSpPr>
          <p:nvPr/>
        </p:nvSpPr>
        <p:spPr bwMode="auto">
          <a:xfrm>
            <a:off x="5768522" y="370115"/>
            <a:ext cx="1860550" cy="1856014"/>
          </a:xfrm>
          <a:prstGeom prst="ellips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sp>
        <p:nvSpPr>
          <p:cNvPr id="173338" name="Oval 282"/>
          <p:cNvSpPr>
            <a:spLocks noChangeArrowheads="1"/>
          </p:cNvSpPr>
          <p:nvPr/>
        </p:nvSpPr>
        <p:spPr bwMode="auto">
          <a:xfrm>
            <a:off x="6583136" y="1191079"/>
            <a:ext cx="217714" cy="214086"/>
          </a:xfrm>
          <a:prstGeom prst="ellips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771"/>
          </a:p>
        </p:txBody>
      </p:sp>
      <p:grpSp>
        <p:nvGrpSpPr>
          <p:cNvPr id="173308" name="Group 252"/>
          <p:cNvGrpSpPr>
            <a:grpSpLocks/>
          </p:cNvGrpSpPr>
          <p:nvPr/>
        </p:nvGrpSpPr>
        <p:grpSpPr bwMode="auto">
          <a:xfrm>
            <a:off x="3087915" y="1667329"/>
            <a:ext cx="3605893" cy="5175250"/>
            <a:chOff x="9730" y="2724"/>
            <a:chExt cx="3966" cy="5706"/>
          </a:xfrm>
        </p:grpSpPr>
        <p:sp>
          <p:nvSpPr>
            <p:cNvPr id="173309" name="Freeform 253"/>
            <p:cNvSpPr>
              <a:spLocks noEditPoints="1"/>
            </p:cNvSpPr>
            <p:nvPr/>
          </p:nvSpPr>
          <p:spPr bwMode="auto">
            <a:xfrm rot="16008366" flipH="1">
              <a:off x="10100" y="3340"/>
              <a:ext cx="4211" cy="2980"/>
            </a:xfrm>
            <a:custGeom>
              <a:avLst/>
              <a:gdLst>
                <a:gd name="T0" fmla="*/ 970 w 970"/>
                <a:gd name="T1" fmla="*/ 136 h 686"/>
                <a:gd name="T2" fmla="*/ 970 w 970"/>
                <a:gd name="T3" fmla="*/ 139 h 686"/>
                <a:gd name="T4" fmla="*/ 934 w 970"/>
                <a:gd name="T5" fmla="*/ 199 h 686"/>
                <a:gd name="T6" fmla="*/ 532 w 970"/>
                <a:gd name="T7" fmla="*/ 378 h 686"/>
                <a:gd name="T8" fmla="*/ 429 w 970"/>
                <a:gd name="T9" fmla="*/ 468 h 686"/>
                <a:gd name="T10" fmla="*/ 375 w 970"/>
                <a:gd name="T11" fmla="*/ 496 h 686"/>
                <a:gd name="T12" fmla="*/ 327 w 970"/>
                <a:gd name="T13" fmla="*/ 526 h 686"/>
                <a:gd name="T14" fmla="*/ 275 w 970"/>
                <a:gd name="T15" fmla="*/ 538 h 686"/>
                <a:gd name="T16" fmla="*/ 142 w 970"/>
                <a:gd name="T17" fmla="*/ 647 h 686"/>
                <a:gd name="T18" fmla="*/ 103 w 970"/>
                <a:gd name="T19" fmla="*/ 686 h 686"/>
                <a:gd name="T20" fmla="*/ 76 w 970"/>
                <a:gd name="T21" fmla="*/ 671 h 686"/>
                <a:gd name="T22" fmla="*/ 51 w 970"/>
                <a:gd name="T23" fmla="*/ 674 h 686"/>
                <a:gd name="T24" fmla="*/ 9 w 970"/>
                <a:gd name="T25" fmla="*/ 474 h 686"/>
                <a:gd name="T26" fmla="*/ 39 w 970"/>
                <a:gd name="T27" fmla="*/ 372 h 686"/>
                <a:gd name="T28" fmla="*/ 76 w 970"/>
                <a:gd name="T29" fmla="*/ 275 h 686"/>
                <a:gd name="T30" fmla="*/ 357 w 970"/>
                <a:gd name="T31" fmla="*/ 230 h 686"/>
                <a:gd name="T32" fmla="*/ 547 w 970"/>
                <a:gd name="T33" fmla="*/ 121 h 686"/>
                <a:gd name="T34" fmla="*/ 722 w 970"/>
                <a:gd name="T35" fmla="*/ 0 h 686"/>
                <a:gd name="T36" fmla="*/ 970 w 970"/>
                <a:gd name="T37" fmla="*/ 136 h 686"/>
                <a:gd name="T38" fmla="*/ 88 w 970"/>
                <a:gd name="T39" fmla="*/ 580 h 686"/>
                <a:gd name="T40" fmla="*/ 121 w 970"/>
                <a:gd name="T41" fmla="*/ 532 h 686"/>
                <a:gd name="T42" fmla="*/ 88 w 970"/>
                <a:gd name="T43" fmla="*/ 523 h 686"/>
                <a:gd name="T44" fmla="*/ 88 w 970"/>
                <a:gd name="T45" fmla="*/ 5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0" h="686">
                  <a:moveTo>
                    <a:pt x="970" y="136"/>
                  </a:moveTo>
                  <a:cubicBezTo>
                    <a:pt x="970" y="137"/>
                    <a:pt x="970" y="138"/>
                    <a:pt x="970" y="139"/>
                  </a:cubicBezTo>
                  <a:cubicBezTo>
                    <a:pt x="954" y="155"/>
                    <a:pt x="949" y="183"/>
                    <a:pt x="934" y="199"/>
                  </a:cubicBezTo>
                  <a:cubicBezTo>
                    <a:pt x="785" y="254"/>
                    <a:pt x="639" y="283"/>
                    <a:pt x="532" y="378"/>
                  </a:cubicBezTo>
                  <a:cubicBezTo>
                    <a:pt x="500" y="406"/>
                    <a:pt x="467" y="444"/>
                    <a:pt x="429" y="468"/>
                  </a:cubicBezTo>
                  <a:cubicBezTo>
                    <a:pt x="413" y="479"/>
                    <a:pt x="392" y="484"/>
                    <a:pt x="375" y="496"/>
                  </a:cubicBezTo>
                  <a:cubicBezTo>
                    <a:pt x="358" y="506"/>
                    <a:pt x="343" y="519"/>
                    <a:pt x="327" y="526"/>
                  </a:cubicBezTo>
                  <a:cubicBezTo>
                    <a:pt x="309" y="533"/>
                    <a:pt x="292" y="531"/>
                    <a:pt x="275" y="538"/>
                  </a:cubicBezTo>
                  <a:cubicBezTo>
                    <a:pt x="235" y="554"/>
                    <a:pt x="174" y="607"/>
                    <a:pt x="142" y="647"/>
                  </a:cubicBezTo>
                  <a:cubicBezTo>
                    <a:pt x="129" y="663"/>
                    <a:pt x="118" y="686"/>
                    <a:pt x="103" y="686"/>
                  </a:cubicBezTo>
                  <a:cubicBezTo>
                    <a:pt x="87" y="686"/>
                    <a:pt x="88" y="673"/>
                    <a:pt x="76" y="671"/>
                  </a:cubicBezTo>
                  <a:cubicBezTo>
                    <a:pt x="63" y="668"/>
                    <a:pt x="67" y="685"/>
                    <a:pt x="51" y="674"/>
                  </a:cubicBezTo>
                  <a:cubicBezTo>
                    <a:pt x="27" y="620"/>
                    <a:pt x="0" y="558"/>
                    <a:pt x="9" y="474"/>
                  </a:cubicBezTo>
                  <a:cubicBezTo>
                    <a:pt x="12" y="444"/>
                    <a:pt x="29" y="402"/>
                    <a:pt x="39" y="372"/>
                  </a:cubicBezTo>
                  <a:cubicBezTo>
                    <a:pt x="50" y="341"/>
                    <a:pt x="60" y="292"/>
                    <a:pt x="76" y="275"/>
                  </a:cubicBezTo>
                  <a:cubicBezTo>
                    <a:pt x="128" y="219"/>
                    <a:pt x="274" y="250"/>
                    <a:pt x="357" y="230"/>
                  </a:cubicBezTo>
                  <a:cubicBezTo>
                    <a:pt x="426" y="212"/>
                    <a:pt x="492" y="162"/>
                    <a:pt x="547" y="121"/>
                  </a:cubicBezTo>
                  <a:cubicBezTo>
                    <a:pt x="608" y="75"/>
                    <a:pt x="666" y="39"/>
                    <a:pt x="722" y="0"/>
                  </a:cubicBezTo>
                  <a:cubicBezTo>
                    <a:pt x="802" y="48"/>
                    <a:pt x="889" y="89"/>
                    <a:pt x="970" y="136"/>
                  </a:cubicBezTo>
                  <a:close/>
                  <a:moveTo>
                    <a:pt x="88" y="580"/>
                  </a:moveTo>
                  <a:cubicBezTo>
                    <a:pt x="93" y="558"/>
                    <a:pt x="114" y="552"/>
                    <a:pt x="121" y="532"/>
                  </a:cubicBezTo>
                  <a:cubicBezTo>
                    <a:pt x="106" y="533"/>
                    <a:pt x="102" y="523"/>
                    <a:pt x="88" y="523"/>
                  </a:cubicBezTo>
                  <a:cubicBezTo>
                    <a:pt x="91" y="543"/>
                    <a:pt x="83" y="568"/>
                    <a:pt x="88" y="5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  <p:sp>
          <p:nvSpPr>
            <p:cNvPr id="173310" name="Freeform 254"/>
            <p:cNvSpPr>
              <a:spLocks/>
            </p:cNvSpPr>
            <p:nvPr/>
          </p:nvSpPr>
          <p:spPr bwMode="auto">
            <a:xfrm>
              <a:off x="9730" y="5797"/>
              <a:ext cx="2037" cy="2633"/>
            </a:xfrm>
            <a:custGeom>
              <a:avLst/>
              <a:gdLst>
                <a:gd name="T0" fmla="*/ 1123 w 2037"/>
                <a:gd name="T1" fmla="*/ 0 h 2633"/>
                <a:gd name="T2" fmla="*/ 665 w 2037"/>
                <a:gd name="T3" fmla="*/ 841 h 2633"/>
                <a:gd name="T4" fmla="*/ 254 w 2037"/>
                <a:gd name="T5" fmla="*/ 1700 h 2633"/>
                <a:gd name="T6" fmla="*/ 0 w 2037"/>
                <a:gd name="T7" fmla="*/ 2128 h 2633"/>
                <a:gd name="T8" fmla="*/ 1324 w 2037"/>
                <a:gd name="T9" fmla="*/ 2633 h 2633"/>
                <a:gd name="T10" fmla="*/ 1525 w 2037"/>
                <a:gd name="T11" fmla="*/ 2112 h 2633"/>
                <a:gd name="T12" fmla="*/ 2037 w 2037"/>
                <a:gd name="T13" fmla="*/ 658 h 2633"/>
                <a:gd name="T14" fmla="*/ 1542 w 2037"/>
                <a:gd name="T15" fmla="*/ 314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7" h="2633">
                  <a:moveTo>
                    <a:pt x="1123" y="0"/>
                  </a:moveTo>
                  <a:cubicBezTo>
                    <a:pt x="1048" y="140"/>
                    <a:pt x="810" y="558"/>
                    <a:pt x="665" y="841"/>
                  </a:cubicBezTo>
                  <a:cubicBezTo>
                    <a:pt x="520" y="1124"/>
                    <a:pt x="365" y="1485"/>
                    <a:pt x="254" y="1700"/>
                  </a:cubicBezTo>
                  <a:lnTo>
                    <a:pt x="0" y="2128"/>
                  </a:lnTo>
                  <a:lnTo>
                    <a:pt x="1324" y="2633"/>
                  </a:lnTo>
                  <a:lnTo>
                    <a:pt x="1525" y="2112"/>
                  </a:lnTo>
                  <a:cubicBezTo>
                    <a:pt x="1644" y="1783"/>
                    <a:pt x="2034" y="958"/>
                    <a:pt x="2037" y="658"/>
                  </a:cubicBezTo>
                  <a:lnTo>
                    <a:pt x="1542" y="31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</p:grpSp>
      <p:grpSp>
        <p:nvGrpSpPr>
          <p:cNvPr id="173339" name="Group 283"/>
          <p:cNvGrpSpPr>
            <a:grpSpLocks/>
          </p:cNvGrpSpPr>
          <p:nvPr/>
        </p:nvGrpSpPr>
        <p:grpSpPr bwMode="auto">
          <a:xfrm>
            <a:off x="6675665" y="1257300"/>
            <a:ext cx="52614" cy="80736"/>
            <a:chOff x="1791" y="2795"/>
            <a:chExt cx="374" cy="568"/>
          </a:xfrm>
        </p:grpSpPr>
        <p:sp>
          <p:nvSpPr>
            <p:cNvPr id="173340" name="Freeform 284"/>
            <p:cNvSpPr>
              <a:spLocks/>
            </p:cNvSpPr>
            <p:nvPr/>
          </p:nvSpPr>
          <p:spPr bwMode="auto">
            <a:xfrm>
              <a:off x="1791" y="2795"/>
              <a:ext cx="374" cy="568"/>
            </a:xfrm>
            <a:custGeom>
              <a:avLst/>
              <a:gdLst>
                <a:gd name="T0" fmla="*/ 199 w 374"/>
                <a:gd name="T1" fmla="*/ 0 h 568"/>
                <a:gd name="T2" fmla="*/ 63 w 374"/>
                <a:gd name="T3" fmla="*/ 182 h 568"/>
                <a:gd name="T4" fmla="*/ 13 w 374"/>
                <a:gd name="T5" fmla="*/ 416 h 568"/>
                <a:gd name="T6" fmla="*/ 141 w 374"/>
                <a:gd name="T7" fmla="*/ 552 h 568"/>
                <a:gd name="T8" fmla="*/ 325 w 374"/>
                <a:gd name="T9" fmla="*/ 512 h 568"/>
                <a:gd name="T10" fmla="*/ 357 w 374"/>
                <a:gd name="T11" fmla="*/ 304 h 568"/>
                <a:gd name="T12" fmla="*/ 221 w 374"/>
                <a:gd name="T13" fmla="*/ 104 h 568"/>
                <a:gd name="T14" fmla="*/ 199 w 374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4" h="568">
                  <a:moveTo>
                    <a:pt x="199" y="0"/>
                  </a:moveTo>
                  <a:cubicBezTo>
                    <a:pt x="169" y="8"/>
                    <a:pt x="94" y="113"/>
                    <a:pt x="63" y="182"/>
                  </a:cubicBezTo>
                  <a:cubicBezTo>
                    <a:pt x="32" y="251"/>
                    <a:pt x="0" y="354"/>
                    <a:pt x="13" y="416"/>
                  </a:cubicBezTo>
                  <a:cubicBezTo>
                    <a:pt x="26" y="478"/>
                    <a:pt x="89" y="536"/>
                    <a:pt x="141" y="552"/>
                  </a:cubicBezTo>
                  <a:cubicBezTo>
                    <a:pt x="193" y="568"/>
                    <a:pt x="289" y="553"/>
                    <a:pt x="325" y="512"/>
                  </a:cubicBezTo>
                  <a:cubicBezTo>
                    <a:pt x="361" y="471"/>
                    <a:pt x="374" y="372"/>
                    <a:pt x="357" y="304"/>
                  </a:cubicBezTo>
                  <a:cubicBezTo>
                    <a:pt x="340" y="236"/>
                    <a:pt x="247" y="155"/>
                    <a:pt x="221" y="104"/>
                  </a:cubicBezTo>
                  <a:cubicBezTo>
                    <a:pt x="195" y="53"/>
                    <a:pt x="204" y="22"/>
                    <a:pt x="199" y="0"/>
                  </a:cubicBezTo>
                  <a:close/>
                </a:path>
              </a:pathLst>
            </a:custGeom>
            <a:noFill/>
            <a:ln w="127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  <p:sp>
          <p:nvSpPr>
            <p:cNvPr id="173341" name="Freeform 285"/>
            <p:cNvSpPr>
              <a:spLocks/>
            </p:cNvSpPr>
            <p:nvPr/>
          </p:nvSpPr>
          <p:spPr bwMode="auto">
            <a:xfrm>
              <a:off x="1805" y="2795"/>
              <a:ext cx="339" cy="458"/>
            </a:xfrm>
            <a:custGeom>
              <a:avLst/>
              <a:gdLst>
                <a:gd name="T0" fmla="*/ 177 w 339"/>
                <a:gd name="T1" fmla="*/ 0 h 458"/>
                <a:gd name="T2" fmla="*/ 78 w 339"/>
                <a:gd name="T3" fmla="*/ 131 h 458"/>
                <a:gd name="T4" fmla="*/ 19 w 339"/>
                <a:gd name="T5" fmla="*/ 381 h 458"/>
                <a:gd name="T6" fmla="*/ 195 w 339"/>
                <a:gd name="T7" fmla="*/ 453 h 458"/>
                <a:gd name="T8" fmla="*/ 323 w 339"/>
                <a:gd name="T9" fmla="*/ 349 h 458"/>
                <a:gd name="T10" fmla="*/ 292 w 339"/>
                <a:gd name="T11" fmla="*/ 218 h 458"/>
                <a:gd name="T12" fmla="*/ 203 w 339"/>
                <a:gd name="T13" fmla="*/ 85 h 458"/>
                <a:gd name="T14" fmla="*/ 177 w 339"/>
                <a:gd name="T15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458">
                  <a:moveTo>
                    <a:pt x="177" y="0"/>
                  </a:moveTo>
                  <a:cubicBezTo>
                    <a:pt x="155" y="6"/>
                    <a:pt x="104" y="68"/>
                    <a:pt x="78" y="131"/>
                  </a:cubicBezTo>
                  <a:cubicBezTo>
                    <a:pt x="52" y="194"/>
                    <a:pt x="0" y="327"/>
                    <a:pt x="19" y="381"/>
                  </a:cubicBezTo>
                  <a:cubicBezTo>
                    <a:pt x="38" y="435"/>
                    <a:pt x="144" y="458"/>
                    <a:pt x="195" y="453"/>
                  </a:cubicBezTo>
                  <a:cubicBezTo>
                    <a:pt x="246" y="448"/>
                    <a:pt x="307" y="388"/>
                    <a:pt x="323" y="349"/>
                  </a:cubicBezTo>
                  <a:cubicBezTo>
                    <a:pt x="339" y="310"/>
                    <a:pt x="312" y="262"/>
                    <a:pt x="292" y="218"/>
                  </a:cubicBezTo>
                  <a:cubicBezTo>
                    <a:pt x="272" y="174"/>
                    <a:pt x="222" y="121"/>
                    <a:pt x="203" y="85"/>
                  </a:cubicBezTo>
                  <a:cubicBezTo>
                    <a:pt x="184" y="49"/>
                    <a:pt x="182" y="18"/>
                    <a:pt x="1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tx1">
                    <a:alpha val="0"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</p:grpSp>
    </p:spTree>
    <p:extLst>
      <p:ext uri="{BB962C8B-B14F-4D97-AF65-F5344CB8AC3E}">
        <p14:creationId xmlns:p14="http://schemas.microsoft.com/office/powerpoint/2010/main" val="2531510777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73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73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17 -0.00476 C 0.02719 0.03703 0.04621 0.07883 0.0519 0.11905 C 0.0576 0.15908 0.05062 0.20829 0.04223 0.23651 C 0.03385 0.26472 0.01795 0.27601 0.00183 0.28748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9" y="1460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173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73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73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5806E-6 -0.00176 C 0.00807 0.00018 0.03398 -0.00035 0.04839 0.01005 C 0.0628 0.02045 0.07968 0.03773 0.08624 0.06083 C 0.0928 0.08392 0.09226 0.122 0.08796 0.14827 C 0.08366 0.17454 0.06602 0.20363 0.06022 0.21827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173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4" y="1100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17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5806E-6 2.11566E-6 C 0.00538 -0.00247 0.01925 -0.01181 0.03205 -0.01464 C 0.04484 -0.01746 0.06269 -0.0231 0.07678 -0.01746 C 0.09086 -0.01181 0.10742 0.00529 0.11635 0.01922 C 0.12527 0.03314 0.1285 0.04901 0.13011 0.06576 C 0.13172 0.08251 0.12914 0.10508 0.12624 0.12006 C 0.12334 0.13505 0.11903 0.14369 0.11291 0.15603 C 0.10678 0.16837 0.09807 0.18353 0.08925 0.19411 C 0.08043 0.20469 0.06624 0.21474 0.06022 0.22003 " pathEditMode="relative" rAng="0" ptsTypes="aaaaaaaaa">
                                      <p:cBhvr>
                                        <p:cTn id="30" dur="1950" fill="hold"/>
                                        <p:tgtEl>
                                          <p:spTgt spid="173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81" y="983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73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4700"/>
                                        <p:tgtEl>
                                          <p:spTgt spid="17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7315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173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3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173159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73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0" dur="3000" fill="hold"/>
                                        <p:tgtEl>
                                          <p:spTgt spid="17315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02291 0.11272 " pathEditMode="relative" ptsTypes="AA">
                                      <p:cBhvr>
                                        <p:cTn id="52" dur="1600" fill="hold"/>
                                        <p:tgtEl>
                                          <p:spTgt spid="173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02291 0.11272 " pathEditMode="relative" ptsTypes="AA">
                                      <p:cBhvr>
                                        <p:cTn id="54" dur="1600" fill="hold"/>
                                        <p:tgtEl>
                                          <p:spTgt spid="173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Rot by="3000000">
                                      <p:cBhvr>
                                        <p:cTn id="56" dur="300" fill="hold"/>
                                        <p:tgtEl>
                                          <p:spTgt spid="173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Scale>
                                      <p:cBhvr>
                                        <p:cTn id="58" dur="300" fill="hold"/>
                                        <p:tgtEl>
                                          <p:spTgt spid="173163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2288 0.1127 L 0.09155 0.85327 " pathEditMode="relative" rAng="0" ptsTypes="AA">
                                      <p:cBhvr>
                                        <p:cTn id="60" dur="1000" fill="hold"/>
                                        <p:tgtEl>
                                          <p:spTgt spid="173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8" y="3701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2289 0.1127 L 0.09156 0.8532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3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8" y="3701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7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0.00398 0.12068 L 0.63946 -0.57312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173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74" y="-3469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600"/>
                                        <p:tgtEl>
                                          <p:spTgt spid="173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17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3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2.92851E-7 7.9096E-7 L 0.24192 -0.81162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73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91" y="-4059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0"/>
                                        <p:tgtEl>
                                          <p:spTgt spid="17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4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73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6" presetClass="emph" presetSubtype="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3" dur="20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73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73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102" presetID="0" presetClass="pat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95 0.00106 C -0.00484 -0.0067 -0.00323 -0.03386 -0.00452 -0.04603 C -0.00581 -0.0582 -0.00925 -0.06296 -0.01291 -0.07213 " pathEditMode="relative" rAng="0" ptsTypes="aaa">
                                      <p:cBhvr>
                                        <p:cTn id="103" dur="4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" y="-3668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" presetClass="emph" presetSubtype="0" autoRev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20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6" presetClass="emph" presetSubtype="0" autoRev="1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7" dur="15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200"/>
                            </p:stCondLst>
                            <p:childTnLst>
                              <p:par>
                                <p:cTn id="10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173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173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14" presetID="0" presetClass="path" presetSubtype="0" accel="50000" decel="5000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3 -0.07161 L -0.01323 -0.02346 " pathEditMode="relative" rAng="0" ptsTypes="AA">
                                      <p:cBhvr>
                                        <p:cTn id="115" dur="4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99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6" presetClass="emph" presetSubtype="0" autoRev="1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7" dur="20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6" presetClass="emph" presetSubtype="0" autoRev="1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9" dur="15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0900"/>
                            </p:stCondLst>
                            <p:childTnLst>
                              <p:par>
                                <p:cTn id="1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173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173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126" presetID="0" presetClass="path" presetSubtype="0" accel="50000" decel="5000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3 -0.02363 L -0.0328 -0.04779 " pathEditMode="relative" rAng="0" ptsTypes="AA">
                                      <p:cBhvr>
                                        <p:cTn id="127" dur="4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8" y="-1217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6" presetClass="emph" presetSubtype="0" autoRev="1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9" dur="20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autoRev="1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1" dur="15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1600"/>
                            </p:stCondLst>
                            <p:childTnLst>
                              <p:par>
                                <p:cTn id="13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173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173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1900"/>
                            </p:stCondLst>
                            <p:childTnLst>
                              <p:par>
                                <p:cTn id="138" presetID="0" presetClass="path" presetSubtype="0" accel="50000" decel="50000" fill="hold" grpId="1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28 -0.0478 L -0.09613 0.03227 " pathEditMode="relative" rAng="0" ptsTypes="AA">
                                      <p:cBhvr>
                                        <p:cTn id="139" dur="4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2" y="4004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6" presetClass="emph" presetSubtype="0" autoRev="1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1" dur="20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autoRev="1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3" dur="15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2300"/>
                            </p:stCondLst>
                            <p:childTnLst>
                              <p:par>
                                <p:cTn id="1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730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2600"/>
                            </p:stCondLst>
                            <p:childTnLst>
                              <p:par>
                                <p:cTn id="150" presetID="0" presetClass="path" presetSubtype="0" accel="50000" decel="50000" fill="hold" grpId="15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13 0.03227 L -0.13033 0.04832 " pathEditMode="relative" rAng="0" ptsTypes="AA">
                                      <p:cBhvr>
                                        <p:cTn id="151" dur="400" fill="hold"/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0" y="794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6" presetClass="emph" presetSubtype="0" autoRev="1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3" dur="20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6" presetClass="emph" presetSubtype="0" autoRev="1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150" fill="hold"/>
                                        <p:tgtEl>
                                          <p:spTgt spid="17314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5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7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1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73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17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17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17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17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7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17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73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73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30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730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73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173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73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73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4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173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73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73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17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7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17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7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2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7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7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7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7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8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73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73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7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7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73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4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17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7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17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17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6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7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17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17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7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73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173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1000" fill="hold"/>
                                        <p:tgtEl>
                                          <p:spTgt spid="173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73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73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73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8" dur="500" fill="hold"/>
                                        <p:tgtEl>
                                          <p:spTgt spid="173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73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2" dur="1200" fill="hold"/>
                                        <p:tgtEl>
                                          <p:spTgt spid="173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1200" fill="hold"/>
                                        <p:tgtEl>
                                          <p:spTgt spid="173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173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73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8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73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73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73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173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6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8" dur="500" fill="hold"/>
                                        <p:tgtEl>
                                          <p:spTgt spid="173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73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173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173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73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 fill="hold"/>
                                        <p:tgtEl>
                                          <p:spTgt spid="173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0" dur="500" fill="hold"/>
                                        <p:tgtEl>
                                          <p:spTgt spid="173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73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1000" fill="hold"/>
                                        <p:tgtEl>
                                          <p:spTgt spid="173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173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9" dur="500" fill="hold"/>
                                        <p:tgtEl>
                                          <p:spTgt spid="173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2" dur="500" fill="hold"/>
                                        <p:tgtEl>
                                          <p:spTgt spid="173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173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6" dur="500" fill="hold"/>
                                        <p:tgtEl>
                                          <p:spTgt spid="173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 fill="hold"/>
                                        <p:tgtEl>
                                          <p:spTgt spid="173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0" dur="800" fill="hold"/>
                                        <p:tgtEl>
                                          <p:spTgt spid="173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1" dur="800" fill="hold"/>
                                        <p:tgtEl>
                                          <p:spTgt spid="173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1200" fill="hold"/>
                                        <p:tgtEl>
                                          <p:spTgt spid="173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1200" fill="hold"/>
                                        <p:tgtEl>
                                          <p:spTgt spid="173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73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73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173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1000" fill="hold"/>
                                        <p:tgtEl>
                                          <p:spTgt spid="173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73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 fill="hold"/>
                                        <p:tgtEl>
                                          <p:spTgt spid="173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0" dur="500" fill="hold"/>
                                        <p:tgtEl>
                                          <p:spTgt spid="173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173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800" fill="hold"/>
                                        <p:tgtEl>
                                          <p:spTgt spid="173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800" fill="hold"/>
                                        <p:tgtEl>
                                          <p:spTgt spid="173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8" dur="1000" fill="hold"/>
                                        <p:tgtEl>
                                          <p:spTgt spid="173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1000" fill="hold"/>
                                        <p:tgtEl>
                                          <p:spTgt spid="173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2" dur="500" fill="hold"/>
                                        <p:tgtEl>
                                          <p:spTgt spid="173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3" dur="500" fill="hold"/>
                                        <p:tgtEl>
                                          <p:spTgt spid="173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6" dur="1200" fill="hold"/>
                                        <p:tgtEl>
                                          <p:spTgt spid="173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7" dur="1200" fill="hold"/>
                                        <p:tgtEl>
                                          <p:spTgt spid="173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8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0" dur="800" fill="hold"/>
                                        <p:tgtEl>
                                          <p:spTgt spid="173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800" fill="hold"/>
                                        <p:tgtEl>
                                          <p:spTgt spid="173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173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173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6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8" dur="1000" fill="hold"/>
                                        <p:tgtEl>
                                          <p:spTgt spid="173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0" fill="hold"/>
                                        <p:tgtEl>
                                          <p:spTgt spid="173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2" dur="1200" fill="hold"/>
                                        <p:tgtEl>
                                          <p:spTgt spid="173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1200" fill="hold"/>
                                        <p:tgtEl>
                                          <p:spTgt spid="173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6" dur="500" fill="hold"/>
                                        <p:tgtEl>
                                          <p:spTgt spid="173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7" dur="500" fill="hold"/>
                                        <p:tgtEl>
                                          <p:spTgt spid="173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8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0" dur="800" fill="hold"/>
                                        <p:tgtEl>
                                          <p:spTgt spid="173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800" fill="hold"/>
                                        <p:tgtEl>
                                          <p:spTgt spid="173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4" dur="1200" fill="hold"/>
                                        <p:tgtEl>
                                          <p:spTgt spid="173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1200" fill="hold"/>
                                        <p:tgtEl>
                                          <p:spTgt spid="173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6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8" dur="500" fill="hold"/>
                                        <p:tgtEl>
                                          <p:spTgt spid="173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500" fill="hold"/>
                                        <p:tgtEl>
                                          <p:spTgt spid="173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0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2" dur="500" fill="hold"/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3" dur="500" fill="hold"/>
                                        <p:tgtEl>
                                          <p:spTgt spid="173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6" dur="1200" fill="hold"/>
                                        <p:tgtEl>
                                          <p:spTgt spid="173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200" fill="hold"/>
                                        <p:tgtEl>
                                          <p:spTgt spid="173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0" dur="500" fill="hold"/>
                                        <p:tgtEl>
                                          <p:spTgt spid="173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1" dur="500" fill="hold"/>
                                        <p:tgtEl>
                                          <p:spTgt spid="173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2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4" dur="800" fill="hold"/>
                                        <p:tgtEl>
                                          <p:spTgt spid="173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5" dur="800" fill="hold"/>
                                        <p:tgtEl>
                                          <p:spTgt spid="173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1000" fill="hold"/>
                                        <p:tgtEl>
                                          <p:spTgt spid="173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173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0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2" dur="2200" fill="hold"/>
                                        <p:tgtEl>
                                          <p:spTgt spid="173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3" dur="2200" fill="hold"/>
                                        <p:tgtEl>
                                          <p:spTgt spid="173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4" dur="2200"/>
                                        <p:tgtEl>
                                          <p:spTgt spid="17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49" presetClass="path" presetSubtype="0" repeatCount="indefinite" decel="5000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4.44444E-6 -1.38778E-17 L -1.01181 0.98426 " pathEditMode="relative" rAng="0" ptsTypes="AA">
                                      <p:cBhvr>
                                        <p:cTn id="456" dur="2000" fill="hold"/>
                                        <p:tgtEl>
                                          <p:spTgt spid="173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90" y="49213"/>
                                    </p:animMotion>
                                  </p:childTnLst>
                                </p:cTn>
                              </p:par>
                              <p:par>
                                <p:cTn id="457" presetID="10" presetClass="exit" presetSubtype="0" repeatCount="indefinite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2000"/>
                                        <p:tgtEl>
                                          <p:spTgt spid="173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49" presetClass="path" presetSubtype="0" repeatCount="indefinite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1.48148E-6 L -0.73229 0.64746 " pathEditMode="relative" rAng="0" ptsTypes="AA">
                                      <p:cBhvr>
                                        <p:cTn id="461" dur="1800" fill="hold"/>
                                        <p:tgtEl>
                                          <p:spTgt spid="173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15" y="32361"/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10" presetClass="exit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800"/>
                                        <p:tgtEl>
                                          <p:spTgt spid="173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7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49" presetClass="path" presetSubtype="0" repeatCount="indefinite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2 7.34463E-7 L -0.55954 0.56179 " pathEditMode="relative" rAng="0" ptsTypes="AA">
                                      <p:cBhvr>
                                        <p:cTn id="466" dur="1500" fill="hold"/>
                                        <p:tgtEl>
                                          <p:spTgt spid="173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48" y="28090"/>
                                    </p:animMotion>
                                  </p:childTnLst>
                                </p:cTn>
                              </p:par>
                              <p:par>
                                <p:cTn id="467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8" dur="1500"/>
                                        <p:tgtEl>
                                          <p:spTgt spid="173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0" presetID="49" presetClass="path" presetSubtype="0" repeatCount="indefinite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3.7037E-7 L -0.7323 0.64745 " pathEditMode="relative" rAng="0" ptsTypes="AA">
                                      <p:cBhvr>
                                        <p:cTn id="471" dur="2000" fill="hold"/>
                                        <p:tgtEl>
                                          <p:spTgt spid="173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15" y="32361"/>
                                    </p:animMotion>
                                  </p:childTnLst>
                                </p:cTn>
                              </p:par>
                              <p:par>
                                <p:cTn id="472" presetID="10" presetClass="exit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3" dur="2000"/>
                                        <p:tgtEl>
                                          <p:spTgt spid="173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5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1800" fill="hold"/>
                                        <p:tgtEl>
                                          <p:spTgt spid="173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1800" fill="hold"/>
                                        <p:tgtEl>
                                          <p:spTgt spid="173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1800"/>
                                        <p:tgtEl>
                                          <p:spTgt spid="173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3500" fill="hold"/>
                                        <p:tgtEl>
                                          <p:spTgt spid="173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3500" fill="hold"/>
                                        <p:tgtEl>
                                          <p:spTgt spid="173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3500"/>
                                        <p:tgtEl>
                                          <p:spTgt spid="173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2600" fill="hold"/>
                                        <p:tgtEl>
                                          <p:spTgt spid="173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2600" fill="hold"/>
                                        <p:tgtEl>
                                          <p:spTgt spid="173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2600"/>
                                        <p:tgtEl>
                                          <p:spTgt spid="17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53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2" dur="1700" fill="hold"/>
                                        <p:tgtEl>
                                          <p:spTgt spid="173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700" fill="hold"/>
                                        <p:tgtEl>
                                          <p:spTgt spid="173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4" dur="1700"/>
                                        <p:tgtEl>
                                          <p:spTgt spid="17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5" presetID="26" presetClass="emph" presetSubtype="0" repeatCount="indefinite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2600" tmFilter="0, 0; .2, .5; .8, .5; 1, 0"/>
                                        <p:tgtEl>
                                          <p:spTgt spid="1732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7" dur="1300" autoRev="1" fill="hold"/>
                                        <p:tgtEl>
                                          <p:spTgt spid="1732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98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0" dur="2200" fill="hold"/>
                                        <p:tgtEl>
                                          <p:spTgt spid="173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1" dur="2200" fill="hold"/>
                                        <p:tgtEl>
                                          <p:spTgt spid="173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2" dur="2200"/>
                                        <p:tgtEl>
                                          <p:spTgt spid="17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5" dur="1800" fill="hold"/>
                                        <p:tgtEl>
                                          <p:spTgt spid="173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1800" fill="hold"/>
                                        <p:tgtEl>
                                          <p:spTgt spid="173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7" dur="1800"/>
                                        <p:tgtEl>
                                          <p:spTgt spid="173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8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0" dur="3500" fill="hold"/>
                                        <p:tgtEl>
                                          <p:spTgt spid="173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1" dur="3500" fill="hold"/>
                                        <p:tgtEl>
                                          <p:spTgt spid="173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2" dur="3500"/>
                                        <p:tgtEl>
                                          <p:spTgt spid="17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3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5" dur="4200" fill="hold"/>
                                        <p:tgtEl>
                                          <p:spTgt spid="173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6" dur="4200" fill="hold"/>
                                        <p:tgtEl>
                                          <p:spTgt spid="173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7" dur="4200"/>
                                        <p:tgtEl>
                                          <p:spTgt spid="17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0" dur="1700" fill="hold"/>
                                        <p:tgtEl>
                                          <p:spTgt spid="173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700" fill="hold"/>
                                        <p:tgtEl>
                                          <p:spTgt spid="173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2" dur="1700"/>
                                        <p:tgtEl>
                                          <p:spTgt spid="173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4" dur="2600" tmFilter="0, 0; .2, .5; .8, .5; 1, 0"/>
                                        <p:tgtEl>
                                          <p:spTgt spid="1732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5" dur="1300" autoRev="1" fill="hold"/>
                                        <p:tgtEl>
                                          <p:spTgt spid="1732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8" dur="2200" fill="hold"/>
                                        <p:tgtEl>
                                          <p:spTgt spid="173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9" dur="2200" fill="hold"/>
                                        <p:tgtEl>
                                          <p:spTgt spid="173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0" dur="2200"/>
                                        <p:tgtEl>
                                          <p:spTgt spid="17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3" dur="1800" fill="hold"/>
                                        <p:tgtEl>
                                          <p:spTgt spid="173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1800" fill="hold"/>
                                        <p:tgtEl>
                                          <p:spTgt spid="173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5" dur="1800"/>
                                        <p:tgtEl>
                                          <p:spTgt spid="17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8" dur="3500" fill="hold"/>
                                        <p:tgtEl>
                                          <p:spTgt spid="173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9" dur="3500" fill="hold"/>
                                        <p:tgtEl>
                                          <p:spTgt spid="173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0" dur="3500"/>
                                        <p:tgtEl>
                                          <p:spTgt spid="173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1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3" dur="2700" fill="hold"/>
                                        <p:tgtEl>
                                          <p:spTgt spid="173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4" dur="2700" fill="hold"/>
                                        <p:tgtEl>
                                          <p:spTgt spid="173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5" dur="2700"/>
                                        <p:tgtEl>
                                          <p:spTgt spid="17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8" dur="1700" fill="hold"/>
                                        <p:tgtEl>
                                          <p:spTgt spid="173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700" fill="hold"/>
                                        <p:tgtEl>
                                          <p:spTgt spid="173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0" dur="1700"/>
                                        <p:tgtEl>
                                          <p:spTgt spid="17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2400" tmFilter="0, 0; .2, .5; .8, .5; 1, 0"/>
                                        <p:tgtEl>
                                          <p:spTgt spid="1732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3" dur="1200" autoRev="1" fill="hold"/>
                                        <p:tgtEl>
                                          <p:spTgt spid="1732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6" dur="1800" fill="hold"/>
                                        <p:tgtEl>
                                          <p:spTgt spid="173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7" dur="1800" fill="hold"/>
                                        <p:tgtEl>
                                          <p:spTgt spid="173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8" dur="1800"/>
                                        <p:tgtEl>
                                          <p:spTgt spid="173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9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1" dur="2200" fill="hold"/>
                                        <p:tgtEl>
                                          <p:spTgt spid="173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2" dur="2200" fill="hold"/>
                                        <p:tgtEl>
                                          <p:spTgt spid="173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3" dur="2200"/>
                                        <p:tgtEl>
                                          <p:spTgt spid="17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6" dur="4200" fill="hold"/>
                                        <p:tgtEl>
                                          <p:spTgt spid="173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7" dur="4200" fill="hold"/>
                                        <p:tgtEl>
                                          <p:spTgt spid="173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8" dur="4200"/>
                                        <p:tgtEl>
                                          <p:spTgt spid="173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9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1" dur="1800" fill="hold"/>
                                        <p:tgtEl>
                                          <p:spTgt spid="173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2" dur="1800" fill="hold"/>
                                        <p:tgtEl>
                                          <p:spTgt spid="173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3" dur="1800"/>
                                        <p:tgtEl>
                                          <p:spTgt spid="17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4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6" dur="3500" fill="hold"/>
                                        <p:tgtEl>
                                          <p:spTgt spid="173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7" dur="3500" fill="hold"/>
                                        <p:tgtEl>
                                          <p:spTgt spid="173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8" dur="3500"/>
                                        <p:tgtEl>
                                          <p:spTgt spid="17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1" dur="1700" fill="hold"/>
                                        <p:tgtEl>
                                          <p:spTgt spid="173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2" dur="1700" fill="hold"/>
                                        <p:tgtEl>
                                          <p:spTgt spid="173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3" dur="1700"/>
                                        <p:tgtEl>
                                          <p:spTgt spid="173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5" dur="2700" tmFilter="0, 0; .2, .5; .8, .5; 1, 0"/>
                                        <p:tgtEl>
                                          <p:spTgt spid="17328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6" dur="1350" autoRev="1" fill="hold"/>
                                        <p:tgtEl>
                                          <p:spTgt spid="1732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9" dur="1800" fill="hold"/>
                                        <p:tgtEl>
                                          <p:spTgt spid="173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0" dur="1800" fill="hold"/>
                                        <p:tgtEl>
                                          <p:spTgt spid="173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1" dur="1800"/>
                                        <p:tgtEl>
                                          <p:spTgt spid="17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2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4" dur="3500" fill="hold"/>
                                        <p:tgtEl>
                                          <p:spTgt spid="173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5" dur="3500" fill="hold"/>
                                        <p:tgtEl>
                                          <p:spTgt spid="173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6" dur="3500"/>
                                        <p:tgtEl>
                                          <p:spTgt spid="173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53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9" dur="2200" fill="hold"/>
                                        <p:tgtEl>
                                          <p:spTgt spid="173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0" dur="2200" fill="hold"/>
                                        <p:tgtEl>
                                          <p:spTgt spid="173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1" dur="2200"/>
                                        <p:tgtEl>
                                          <p:spTgt spid="173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2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3" dur="1000" fill="hold"/>
                                        <p:tgtEl>
                                          <p:spTgt spid="173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4" presetID="6" presetClass="emph" presetSubtype="0" repeatCount="indefinite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5" dur="1000" fill="hold"/>
                                        <p:tgtEl>
                                          <p:spTgt spid="17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7" dur="1000" fill="hold"/>
                                        <p:tgtEl>
                                          <p:spTgt spid="1730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8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9" dur="1000" fill="hold"/>
                                        <p:tgtEl>
                                          <p:spTgt spid="1730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0" presetID="6" presetClass="emp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11" dur="1000" fill="hold"/>
                                        <p:tgtEl>
                                          <p:spTgt spid="173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2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3" dur="1000" fill="hold"/>
                                        <p:tgtEl>
                                          <p:spTgt spid="1730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4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5" dur="1000" fill="hold"/>
                                        <p:tgtEl>
                                          <p:spTgt spid="1730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6" presetID="6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7" dur="1000" fill="hold"/>
                                        <p:tgtEl>
                                          <p:spTgt spid="173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22 0.01905 L -0.75016 0.15168 " pathEditMode="relative" rAng="0" ptsTypes="AA">
                                      <p:cBhvr>
                                        <p:cTn id="621" dur="1500" fill="hold"/>
                                        <p:tgtEl>
                                          <p:spTgt spid="1733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47" y="6631"/>
                                    </p:animMotion>
                                  </p:childTnLst>
                                </p:cTn>
                              </p:par>
                              <p:par>
                                <p:cTn id="622" presetID="8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623" dur="1500" fill="hold"/>
                                        <p:tgtEl>
                                          <p:spTgt spid="173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6" dur="2000"/>
                                        <p:tgtEl>
                                          <p:spTgt spid="173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7" dur="2000" fill="hold"/>
                                        <p:tgtEl>
                                          <p:spTgt spid="173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8" dur="2000" fill="hold"/>
                                        <p:tgtEl>
                                          <p:spTgt spid="173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9" presetID="47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2000"/>
                                        <p:tgtEl>
                                          <p:spTgt spid="173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1" dur="2000"/>
                                        <p:tgtEl>
                                          <p:spTgt spid="173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2" dur="2000"/>
                                        <p:tgtEl>
                                          <p:spTgt spid="173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2" presetClass="entr" presetSubtype="4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6" dur="1000"/>
                                        <p:tgtEl>
                                          <p:spTgt spid="17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7" presetID="23" presetClass="entr" presetSubtype="3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9" dur="300" fill="hold"/>
                                        <p:tgtEl>
                                          <p:spTgt spid="173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0" dur="300" fill="hold"/>
                                        <p:tgtEl>
                                          <p:spTgt spid="173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37"/>
                                            </p:cond>
                                          </p:stCondLst>
                                        </p:cTn>
                                        <p:tgtEl>
                                          <p:spTgt spid="17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41" presetID="0" presetClass="path" presetSubtype="0" accel="50000" decel="5000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3.73494E-6 0.00036 L 0.00021 -0.28632 " pathEditMode="relative" rAng="0" ptsTypes="AA">
                                      <p:cBhvr>
                                        <p:cTn id="642" dur="300" spd="-100000" fill="hold"/>
                                        <p:tgtEl>
                                          <p:spTgt spid="173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" y="-14334"/>
                                    </p:animMotion>
                                  </p:childTnLst>
                                </p:cTn>
                              </p:par>
                              <p:par>
                                <p:cTn id="643" presetID="14" presetClass="entr" presetSubtype="1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5" dur="500"/>
                                        <p:tgtEl>
                                          <p:spTgt spid="17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4" presetClass="entr" presetSubtype="1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0" dur="200"/>
                                        <p:tgtEl>
                                          <p:spTgt spid="17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14" presetClass="exit" presetSubtype="1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2" dur="1800"/>
                                        <p:tgtEl>
                                          <p:spTgt spid="173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7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6" presetClass="emph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655" dur="1800" fill="hold"/>
                                        <p:tgtEl>
                                          <p:spTgt spid="173334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56" presetID="14" presetClass="exit" presetSubtype="10" fill="hold" grpId="1" nodeType="withEffect">
                                  <p:stCondLst>
                                    <p:cond delay="33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57" dur="2000"/>
                                        <p:tgtEl>
                                          <p:spTgt spid="173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6" presetClass="emph" presetSubtype="0" fill="hold" grpId="2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660" dur="2000" fill="hold"/>
                                        <p:tgtEl>
                                          <p:spTgt spid="17333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61" presetID="6" presetClass="emph" presetSubtype="0" repeatCount="indefinite" autoRev="1" fill="hold" grpId="3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662" dur="200" fill="hold"/>
                                        <p:tgtEl>
                                          <p:spTgt spid="173333"/>
                                        </p:tgtEl>
                                      </p:cBhvr>
                                      <p:by x="100000" y="106000"/>
                                    </p:animScale>
                                  </p:childTnLst>
                                </p:cTn>
                              </p:par>
                              <p:par>
                                <p:cTn id="663" presetID="6" presetClass="emph" presetSubtype="0" repeatCount="indefinite" fill="hold" grpId="3" nodeType="withEffect">
                                  <p:stCondLst>
                                    <p:cond delay="3300"/>
                                  </p:stCondLst>
                                  <p:childTnLst>
                                    <p:animScale>
                                      <p:cBhvr>
                                        <p:cTn id="664" dur="300" fill="hold"/>
                                        <p:tgtEl>
                                          <p:spTgt spid="1733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6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68" dur="1000" fill="hold"/>
                                        <p:tgtEl>
                                          <p:spTgt spid="1733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9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0" dur="1000"/>
                                        <p:tgtEl>
                                          <p:spTgt spid="173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75" dur="1000" fill="hold"/>
                                        <p:tgtEl>
                                          <p:spTgt spid="173336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  <p:par>
                                <p:cTn id="676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7" dur="1000"/>
                                        <p:tgtEl>
                                          <p:spTgt spid="173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82" dur="1500" fill="hold"/>
                                        <p:tgtEl>
                                          <p:spTgt spid="1733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83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1500"/>
                                        <p:tgtEl>
                                          <p:spTgt spid="173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6" presetClass="emph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689" dur="1000" fill="hold"/>
                                        <p:tgtEl>
                                          <p:spTgt spid="1733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0" presetID="10" presetClass="exit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1" dur="1000"/>
                                        <p:tgtEl>
                                          <p:spTgt spid="173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3" presetID="10" presetClass="entr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5" dur="2200"/>
                                        <p:tgtEl>
                                          <p:spTgt spid="17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226" grpId="0" animBg="1"/>
      <p:bldP spid="173226" grpId="1" animBg="1"/>
      <p:bldP spid="173227" grpId="0" animBg="1"/>
      <p:bldP spid="173227" grpId="1" animBg="1"/>
      <p:bldP spid="173228" grpId="0" animBg="1"/>
      <p:bldP spid="173228" grpId="1" animBg="1"/>
      <p:bldP spid="173229" grpId="0" animBg="1"/>
      <p:bldP spid="173229" grpId="1" animBg="1"/>
      <p:bldP spid="173061" grpId="0" animBg="1"/>
      <p:bldP spid="173062" grpId="0" animBg="1"/>
      <p:bldP spid="173063" grpId="0" animBg="1"/>
      <p:bldP spid="173064" grpId="0" animBg="1"/>
      <p:bldP spid="173064" grpId="1" animBg="1"/>
      <p:bldP spid="173065" grpId="0" animBg="1"/>
      <p:bldP spid="173066" grpId="0" animBg="1"/>
      <p:bldP spid="173066" grpId="1" animBg="1"/>
      <p:bldP spid="173067" grpId="0" animBg="1"/>
      <p:bldP spid="173069" grpId="0" animBg="1"/>
      <p:bldP spid="173070" grpId="0" animBg="1"/>
      <p:bldP spid="173071" grpId="0" animBg="1"/>
      <p:bldP spid="173072" grpId="0" animBg="1"/>
      <p:bldP spid="173073" grpId="0" animBg="1"/>
      <p:bldP spid="173074" grpId="0" animBg="1"/>
      <p:bldP spid="173075" grpId="0" animBg="1"/>
      <p:bldP spid="173075" grpId="1" animBg="1"/>
      <p:bldP spid="173076" grpId="0" animBg="1"/>
      <p:bldP spid="173076" grpId="1" animBg="1"/>
      <p:bldP spid="173077" grpId="0" animBg="1"/>
      <p:bldP spid="173078" grpId="0" animBg="1"/>
      <p:bldP spid="173078" grpId="1" animBg="1"/>
      <p:bldP spid="173079" grpId="0" animBg="1"/>
      <p:bldP spid="173080" grpId="0" animBg="1"/>
      <p:bldP spid="173081" grpId="0" animBg="1"/>
      <p:bldP spid="173082" grpId="0" animBg="1"/>
      <p:bldP spid="173083" grpId="0" animBg="1"/>
      <p:bldP spid="173084" grpId="0" animBg="1"/>
      <p:bldP spid="173085" grpId="0" animBg="1"/>
      <p:bldP spid="173086" grpId="0" animBg="1"/>
      <p:bldP spid="173087" grpId="0" animBg="1"/>
      <p:bldP spid="173088" grpId="0" animBg="1"/>
      <p:bldP spid="173089" grpId="0" animBg="1"/>
      <p:bldP spid="173090" grpId="0" animBg="1"/>
      <p:bldP spid="173091" grpId="0" animBg="1"/>
      <p:bldP spid="173092" grpId="0" animBg="1"/>
      <p:bldP spid="173092" grpId="1" animBg="1"/>
      <p:bldP spid="173093" grpId="0" animBg="1"/>
      <p:bldP spid="173094" grpId="0" animBg="1"/>
      <p:bldP spid="173095" grpId="0" animBg="1"/>
      <p:bldP spid="173096" grpId="0" animBg="1"/>
      <p:bldP spid="173097" grpId="0" animBg="1"/>
      <p:bldP spid="173098" grpId="0" animBg="1"/>
      <p:bldP spid="173099" grpId="0" animBg="1"/>
      <p:bldP spid="173100" grpId="0" animBg="1"/>
      <p:bldP spid="173101" grpId="0" animBg="1"/>
      <p:bldP spid="173102" grpId="0" animBg="1"/>
      <p:bldP spid="173105" grpId="0" animBg="1"/>
      <p:bldP spid="173106" grpId="0" animBg="1"/>
      <p:bldP spid="173107" grpId="0" animBg="1"/>
      <p:bldP spid="173110" grpId="0" animBg="1"/>
      <p:bldP spid="173111" grpId="0" animBg="1"/>
      <p:bldP spid="173112" grpId="0" animBg="1"/>
      <p:bldP spid="173113" grpId="0" animBg="1"/>
      <p:bldP spid="173114" grpId="0" animBg="1"/>
      <p:bldP spid="173115" grpId="0" animBg="1"/>
      <p:bldP spid="173116" grpId="0" animBg="1"/>
      <p:bldP spid="173117" grpId="0" animBg="1"/>
      <p:bldP spid="173118" grpId="0" animBg="1"/>
      <p:bldP spid="173119" grpId="0" animBg="1"/>
      <p:bldP spid="173120" grpId="0" animBg="1"/>
      <p:bldP spid="173121" grpId="0" animBg="1"/>
      <p:bldP spid="173122" grpId="0" animBg="1"/>
      <p:bldP spid="173123" grpId="0" animBg="1"/>
      <p:bldP spid="173124" grpId="0" animBg="1"/>
      <p:bldP spid="173125" grpId="0" animBg="1"/>
      <p:bldP spid="173126" grpId="0" animBg="1"/>
      <p:bldP spid="173127" grpId="0" animBg="1"/>
      <p:bldP spid="173128" grpId="0" animBg="1"/>
      <p:bldP spid="173129" grpId="0" animBg="1"/>
      <p:bldP spid="173130" grpId="0" animBg="1"/>
      <p:bldP spid="173131" grpId="0" animBg="1"/>
      <p:bldP spid="173132" grpId="0" animBg="1"/>
      <p:bldP spid="173133" grpId="0" animBg="1"/>
      <p:bldP spid="173134" grpId="0" animBg="1"/>
      <p:bldP spid="173135" grpId="0" animBg="1"/>
      <p:bldP spid="173136" grpId="0" animBg="1"/>
      <p:bldP spid="173137" grpId="0" animBg="1"/>
      <p:bldP spid="173137" grpId="1" animBg="1"/>
      <p:bldP spid="173138" grpId="0" animBg="1"/>
      <p:bldP spid="173139" grpId="0" animBg="1"/>
      <p:bldP spid="173140" grpId="0" animBg="1"/>
      <p:bldP spid="173142" grpId="0" animBg="1"/>
      <p:bldP spid="173144" grpId="0" animBg="1"/>
      <p:bldP spid="173145" grpId="0" animBg="1"/>
      <p:bldP spid="173146" grpId="0" animBg="1"/>
      <p:bldP spid="173147" grpId="0" animBg="1"/>
      <p:bldP spid="173147" grpId="1" animBg="1"/>
      <p:bldP spid="173148" grpId="0" animBg="1"/>
      <p:bldP spid="173149" grpId="0" animBg="1"/>
      <p:bldP spid="173152" grpId="0" animBg="1"/>
      <p:bldP spid="173152" grpId="1" animBg="1"/>
      <p:bldP spid="173152" grpId="2" animBg="1"/>
      <p:bldP spid="173152" grpId="3" animBg="1"/>
      <p:bldP spid="173154" grpId="0" animBg="1"/>
      <p:bldP spid="173154" grpId="1" animBg="1"/>
      <p:bldP spid="173155" grpId="0" animBg="1"/>
      <p:bldP spid="173155" grpId="1" animBg="1"/>
      <p:bldP spid="173159" grpId="0" animBg="1"/>
      <p:bldP spid="173159" grpId="1" animBg="1"/>
      <p:bldP spid="173159" grpId="2" animBg="1"/>
      <p:bldP spid="173160" grpId="0" animBg="1"/>
      <p:bldP spid="173160" grpId="1" animBg="1"/>
      <p:bldP spid="173160" grpId="2" animBg="1"/>
      <p:bldP spid="173160" grpId="3" animBg="1"/>
      <p:bldP spid="173160" grpId="4" animBg="1"/>
      <p:bldP spid="173162" grpId="0" animBg="1"/>
      <p:bldP spid="173162" grpId="1" animBg="1"/>
      <p:bldP spid="173143" grpId="0" animBg="1"/>
      <p:bldP spid="173143" grpId="1" animBg="1"/>
      <p:bldP spid="173143" grpId="2" animBg="1"/>
      <p:bldP spid="173143" grpId="3" animBg="1"/>
      <p:bldP spid="173143" grpId="4" animBg="1"/>
      <p:bldP spid="173143" grpId="5" animBg="1"/>
      <p:bldP spid="173143" grpId="6" animBg="1"/>
      <p:bldP spid="173143" grpId="7" animBg="1"/>
      <p:bldP spid="173143" grpId="8" animBg="1"/>
      <p:bldP spid="173143" grpId="9" animBg="1"/>
      <p:bldP spid="173143" grpId="10" animBg="1"/>
      <p:bldP spid="173143" grpId="11" animBg="1"/>
      <p:bldP spid="173143" grpId="12" animBg="1"/>
      <p:bldP spid="173143" grpId="13" animBg="1"/>
      <p:bldP spid="173143" grpId="14" animBg="1"/>
      <p:bldP spid="173143" grpId="15" animBg="1"/>
      <p:bldP spid="173143" grpId="16" animBg="1"/>
      <p:bldP spid="173143" grpId="17" animBg="1"/>
      <p:bldP spid="173143" grpId="18" animBg="1"/>
      <p:bldP spid="173068" grpId="0" animBg="1"/>
      <p:bldP spid="173300" grpId="0"/>
      <p:bldP spid="173300" grpId="1"/>
      <p:bldP spid="173302" grpId="0" animBg="1"/>
      <p:bldP spid="173302" grpId="1" animBg="1"/>
      <p:bldP spid="173302" grpId="2" animBg="1"/>
      <p:bldP spid="173307" grpId="0"/>
      <p:bldP spid="173307" grpId="1"/>
      <p:bldP spid="173332" grpId="0" animBg="1"/>
      <p:bldP spid="173333" grpId="0" animBg="1"/>
      <p:bldP spid="173333" grpId="1" animBg="1"/>
      <p:bldP spid="173333" grpId="2" animBg="1"/>
      <p:bldP spid="173333" grpId="3" animBg="1"/>
      <p:bldP spid="173334" grpId="0" animBg="1"/>
      <p:bldP spid="173334" grpId="1" animBg="1"/>
      <p:bldP spid="173334" grpId="2" animBg="1"/>
      <p:bldP spid="173334" grpId="3" animBg="1"/>
      <p:bldP spid="173335" grpId="0" animBg="1"/>
      <p:bldP spid="173335" grpId="1" animBg="1"/>
      <p:bldP spid="173335" grpId="2" animBg="1"/>
      <p:bldP spid="173336" grpId="0" animBg="1"/>
      <p:bldP spid="173336" grpId="1" animBg="1"/>
      <p:bldP spid="173336" grpId="2" animBg="1"/>
      <p:bldP spid="173337" grpId="0" animBg="1"/>
      <p:bldP spid="173337" grpId="1" animBg="1"/>
      <p:bldP spid="173337" grpId="2" animBg="1"/>
      <p:bldP spid="173338" grpId="0" animBg="1"/>
      <p:bldP spid="173338" grpId="1" animBg="1"/>
      <p:bldP spid="173338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70" y="265669"/>
            <a:ext cx="6459793" cy="4313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42104" y="4579375"/>
            <a:ext cx="17919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李白常去的地方：</a:t>
            </a:r>
            <a:endParaRPr lang="en-US" altLang="zh-CN" dirty="0"/>
          </a:p>
          <a:p>
            <a:r>
              <a:rPr lang="zh-CN" altLang="en-US" dirty="0"/>
              <a:t>金陵（南京）秦淮河</a:t>
            </a:r>
          </a:p>
        </p:txBody>
      </p:sp>
    </p:spTree>
    <p:extLst>
      <p:ext uri="{BB962C8B-B14F-4D97-AF65-F5344CB8AC3E}">
        <p14:creationId xmlns:p14="http://schemas.microsoft.com/office/powerpoint/2010/main" val="2455861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63" y="3736219"/>
            <a:ext cx="2054236" cy="11368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78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612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8485415" y="2336308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0705" y="969918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长安</a:t>
            </a:r>
          </a:p>
        </p:txBody>
      </p:sp>
      <p:sp>
        <p:nvSpPr>
          <p:cNvPr id="22" name="椭圆 21"/>
          <p:cNvSpPr/>
          <p:nvPr/>
        </p:nvSpPr>
        <p:spPr>
          <a:xfrm>
            <a:off x="3402671" y="3594847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4280786" y="2810666"/>
            <a:ext cx="4204629" cy="10637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459872" y="3759022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安陆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512951" y="2510584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扬州</a:t>
            </a:r>
          </a:p>
        </p:txBody>
      </p:sp>
    </p:spTree>
    <p:extLst>
      <p:ext uri="{BB962C8B-B14F-4D97-AF65-F5344CB8AC3E}">
        <p14:creationId xmlns:p14="http://schemas.microsoft.com/office/powerpoint/2010/main" val="42045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13192" cy="520155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336" y="898744"/>
            <a:ext cx="4211864" cy="11611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【</a:t>
            </a:r>
            <a:r>
              <a:rPr lang="zh-CN" altLang="en-US" sz="2400" b="1" dirty="0">
                <a:solidFill>
                  <a:schemeClr val="bg1"/>
                </a:solidFill>
                <a:latin typeface="+mn-ea"/>
              </a:rPr>
              <a:t>黄鹤楼送孟浩然之广陵</a:t>
            </a:r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】</a:t>
            </a:r>
            <a:endParaRPr lang="zh-CN" altLang="en-US" sz="2400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故人西辞黄鹤楼，烟花三月下扬州。</a:t>
            </a:r>
            <a:br>
              <a:rPr lang="zh-CN" altLang="en-US" sz="2000" b="1" dirty="0">
                <a:solidFill>
                  <a:schemeClr val="bg1"/>
                </a:solidFill>
                <a:latin typeface="+mn-ea"/>
              </a:rPr>
            </a:b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孤帆远影碧空尽，唯见长江天际流。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49" y="478971"/>
            <a:ext cx="3001037" cy="20006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066972" y="2796722"/>
            <a:ext cx="2808514" cy="162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75" dirty="0">
                <a:latin typeface="隶书" panose="02010509060101010101" pitchFamily="49" charset="-122"/>
                <a:ea typeface="隶书" panose="02010509060101010101" pitchFamily="49" charset="-122"/>
              </a:rPr>
              <a:t>【</a:t>
            </a: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黄鹤楼</a:t>
            </a:r>
            <a:r>
              <a:rPr lang="en-US" altLang="zh-CN" sz="1875" dirty="0">
                <a:latin typeface="隶书" panose="02010509060101010101" pitchFamily="49" charset="-122"/>
                <a:ea typeface="隶书" panose="02010509060101010101" pitchFamily="49" charset="-122"/>
              </a:rPr>
              <a:t>】</a:t>
            </a:r>
            <a:endParaRPr lang="zh-CN" altLang="en-US" sz="1875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algn="ctr"/>
            <a:r>
              <a:rPr lang="zh-CN" altLang="en-US" dirty="0"/>
              <a:t>唐▪崔颢</a:t>
            </a:r>
            <a:r>
              <a:rPr lang="en-US" altLang="zh-CN" dirty="0" err="1"/>
              <a:t>hào</a:t>
            </a:r>
            <a:endParaRPr lang="zh-CN" altLang="en-US" dirty="0"/>
          </a:p>
          <a:p>
            <a:r>
              <a:rPr lang="zh-CN" altLang="en-US" dirty="0"/>
              <a:t>昔人已乘黄鹤去，此地空余黄鹤楼。</a:t>
            </a:r>
            <a:br>
              <a:rPr lang="zh-CN" altLang="en-US" dirty="0"/>
            </a:br>
            <a:r>
              <a:rPr lang="zh-CN" altLang="en-US" dirty="0"/>
              <a:t>黄鹤一去不复返，白云千载空悠悠。</a:t>
            </a:r>
            <a:br>
              <a:rPr lang="zh-CN" altLang="en-US" dirty="0"/>
            </a:br>
            <a:r>
              <a:rPr lang="zh-CN" altLang="en-US" dirty="0"/>
              <a:t>晴川历历汉阳树，芳草萋萋鹦鹉洲。</a:t>
            </a:r>
            <a:br>
              <a:rPr lang="zh-CN" altLang="en-US" dirty="0"/>
            </a:br>
            <a:r>
              <a:rPr lang="zh-CN" altLang="en-US" dirty="0"/>
              <a:t>日暮乡关何处是？烟波江上使人愁。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5945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 descr="I:\我的模板\中国风模板\中国风模板05\宽版\页面2\切片\竹子.png"/>
          <p:cNvPicPr>
            <a:picLocks noChangeAspect="1" noChangeArrowheads="1"/>
          </p:cNvPicPr>
          <p:nvPr/>
        </p:nvPicPr>
        <p:blipFill>
          <a:blip r:embed="rId3" cstate="print"/>
          <a:srcRect b="32238"/>
          <a:stretch>
            <a:fillRect/>
          </a:stretch>
        </p:blipFill>
        <p:spPr bwMode="auto">
          <a:xfrm>
            <a:off x="0" y="1485891"/>
            <a:ext cx="3071008" cy="1943132"/>
          </a:xfrm>
          <a:prstGeom prst="rect">
            <a:avLst/>
          </a:prstGeom>
          <a:noFill/>
        </p:spPr>
      </p:pic>
      <p:pic>
        <p:nvPicPr>
          <p:cNvPr id="5" name="Picture 3" descr="C:\Users\zjd\Desktop\Nipic_4447957_2010042317071983731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19" y="2361718"/>
            <a:ext cx="1501063" cy="26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9937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40240" y="691697"/>
            <a:ext cx="505641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君不见，黄河之水天上来，奔流到海不复回。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君不见，高堂明镜悲白发，朝如青丝暮成雪。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人生得意须尽欢，莫使金樽</a:t>
            </a:r>
            <a:r>
              <a:rPr lang="en-US" altLang="zh-CN" b="1" dirty="0" err="1"/>
              <a:t>zūn</a:t>
            </a:r>
            <a:r>
              <a:rPr lang="zh-CN" altLang="en-US" dirty="0"/>
              <a:t>空对月。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天生我材必有用，千金散尽还复来。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烹</a:t>
            </a:r>
            <a:r>
              <a:rPr lang="en-US" altLang="zh-CN" b="1" dirty="0" err="1"/>
              <a:t>pēng</a:t>
            </a:r>
            <a:r>
              <a:rPr lang="zh-CN" altLang="en-US" dirty="0"/>
              <a:t>羊宰牛且为乐，会须一饮三百杯。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岑</a:t>
            </a:r>
            <a:r>
              <a:rPr lang="en-US" altLang="zh-CN" b="1" dirty="0" err="1"/>
              <a:t>cén</a:t>
            </a:r>
            <a:r>
              <a:rPr lang="zh-CN" altLang="en-US" dirty="0"/>
              <a:t>夫子，丹丘生，将进酒，杯莫停。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与君歌一曲，请君为我倾耳听。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钟鼓馔</a:t>
            </a:r>
            <a:r>
              <a:rPr lang="en-US" altLang="zh-CN" b="1" dirty="0" err="1"/>
              <a:t>zhuàn</a:t>
            </a:r>
            <a:r>
              <a:rPr lang="zh-CN" altLang="en-US" dirty="0"/>
              <a:t>玉不足贵，但愿长醉不复醒。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古来圣贤皆寂寞，惟有饮者留其名。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陈王昔时宴平乐，斗酒十千恣</a:t>
            </a:r>
            <a:r>
              <a:rPr lang="en-US" altLang="zh-CN" b="1" dirty="0" err="1"/>
              <a:t>zì</a:t>
            </a:r>
            <a:r>
              <a:rPr lang="zh-CN" altLang="en-US" dirty="0"/>
              <a:t>欢谑</a:t>
            </a:r>
            <a:r>
              <a:rPr lang="en-US" altLang="zh-CN" b="1" dirty="0" err="1"/>
              <a:t>xuè</a:t>
            </a:r>
            <a:r>
              <a:rPr lang="en-US" altLang="zh-CN" b="1" dirty="0"/>
              <a:t> </a:t>
            </a:r>
            <a:r>
              <a:rPr lang="zh-CN" altLang="en-US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主人何为言少钱，径须沽</a:t>
            </a:r>
            <a:r>
              <a:rPr lang="en-US" altLang="zh-CN" b="1" dirty="0" err="1"/>
              <a:t>gū</a:t>
            </a:r>
            <a:r>
              <a:rPr lang="zh-CN" altLang="en-US" dirty="0"/>
              <a:t>取对君酌</a:t>
            </a:r>
            <a:r>
              <a:rPr lang="en-US" altLang="zh-CN" b="1" dirty="0" err="1"/>
              <a:t>zhuó</a:t>
            </a:r>
            <a:r>
              <a:rPr lang="zh-CN" altLang="en-US" dirty="0"/>
              <a:t>。 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五花马，千金裘</a:t>
            </a:r>
            <a:r>
              <a:rPr lang="en-US" altLang="zh-CN" b="1" dirty="0" err="1"/>
              <a:t>qiú</a:t>
            </a:r>
            <a:r>
              <a:rPr lang="en-US" altLang="zh-CN" b="1" dirty="0"/>
              <a:t> </a:t>
            </a:r>
            <a:r>
              <a:rPr lang="zh-CN" altLang="en-US" dirty="0"/>
              <a:t>，呼儿将出换美酒，与尔同销万古愁。</a:t>
            </a:r>
          </a:p>
        </p:txBody>
      </p:sp>
      <p:pic>
        <p:nvPicPr>
          <p:cNvPr id="10" name="图片 9" descr="墨迹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63128" y="1887420"/>
            <a:ext cx="2457450" cy="2857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72628" y="1420812"/>
            <a:ext cx="2402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将（</a:t>
            </a:r>
            <a:r>
              <a:rPr lang="en-US" altLang="zh-CN" sz="2000" b="1" dirty="0" err="1"/>
              <a:t>qiāng</a:t>
            </a:r>
            <a:r>
              <a:rPr lang="zh-CN" altLang="en-US" sz="2000" dirty="0"/>
              <a:t>）进酒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0" tIns="45720" rIns="28566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0" tIns="45720" rIns="28566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0" tIns="45720" rIns="28566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16" y="3701143"/>
            <a:ext cx="2364129" cy="14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fad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09952" y="615460"/>
            <a:ext cx="7991874" cy="3835536"/>
            <a:chOff x="1250066" y="2189476"/>
            <a:chExt cx="9757458" cy="3629482"/>
          </a:xfrm>
        </p:grpSpPr>
        <p:sp>
          <p:nvSpPr>
            <p:cNvPr id="18" name="矩形 17"/>
            <p:cNvSpPr/>
            <p:nvPr/>
          </p:nvSpPr>
          <p:spPr>
            <a:xfrm>
              <a:off x="1250066" y="2189476"/>
              <a:ext cx="9757458" cy="3629482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106331" y="2297028"/>
              <a:ext cx="7435356" cy="3414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>
                <a:solidFill>
                  <a:schemeClr val="tx1">
                    <a:lumMod val="65000"/>
                    <a:lumOff val="3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67" y="1712105"/>
            <a:ext cx="1862217" cy="257952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29031" y="1006046"/>
            <a:ext cx="4448745" cy="3054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875" dirty="0">
                <a:latin typeface="隶书" panose="02010509060101010101" pitchFamily="49" charset="-122"/>
                <a:ea typeface="隶书" panose="02010509060101010101" pitchFamily="49" charset="-122"/>
              </a:rPr>
              <a:t>【</a:t>
            </a: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行路难</a:t>
            </a:r>
            <a:r>
              <a:rPr lang="en-US" altLang="zh-CN" sz="1875" dirty="0">
                <a:latin typeface="Calibri" panose="020F0502020204030204" pitchFamily="34" charset="0"/>
                <a:ea typeface="隶书" panose="02010509060101010101" pitchFamily="49" charset="-122"/>
                <a:cs typeface="Calibri" panose="020F0502020204030204" pitchFamily="34" charset="0"/>
              </a:rPr>
              <a:t>∙</a:t>
            </a: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其一</a:t>
            </a:r>
            <a:r>
              <a:rPr lang="en-US" altLang="zh-CN" sz="1875" dirty="0">
                <a:latin typeface="隶书" panose="02010509060101010101" pitchFamily="49" charset="-122"/>
                <a:ea typeface="隶书" panose="02010509060101010101" pitchFamily="49" charset="-122"/>
              </a:rPr>
              <a:t>】</a:t>
            </a:r>
          </a:p>
          <a:p>
            <a:pPr>
              <a:lnSpc>
                <a:spcPct val="150000"/>
              </a:lnSpc>
            </a:pP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金樽清酒斗十千，玉盘珍羞直万钱。 </a:t>
            </a:r>
          </a:p>
          <a:p>
            <a:pPr>
              <a:lnSpc>
                <a:spcPct val="150000"/>
              </a:lnSpc>
            </a:pP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停杯投箸不能食，拔剑四顾心茫然。 </a:t>
            </a:r>
          </a:p>
          <a:p>
            <a:pPr>
              <a:lnSpc>
                <a:spcPct val="150000"/>
              </a:lnSpc>
            </a:pP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欲渡黄河冰塞川，将登太行雪满山。 </a:t>
            </a:r>
          </a:p>
          <a:p>
            <a:pPr>
              <a:lnSpc>
                <a:spcPct val="150000"/>
              </a:lnSpc>
            </a:pPr>
            <a:r>
              <a:rPr lang="zh-CN" altLang="en-US" sz="1875" dirty="0">
                <a:latin typeface="隶书" panose="02010509060101010101" pitchFamily="49" charset="-122"/>
                <a:ea typeface="隶书" panose="02010509060101010101" pitchFamily="49" charset="-122"/>
              </a:rPr>
              <a:t>闲来垂钓碧溪上，忽复乘舟梦日边。 </a:t>
            </a:r>
          </a:p>
          <a:p>
            <a:pPr>
              <a:lnSpc>
                <a:spcPct val="150000"/>
              </a:lnSpc>
            </a:pPr>
            <a:r>
              <a:rPr lang="zh-CN" altLang="en-US" sz="1875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行路难！行路难！多歧</a:t>
            </a:r>
            <a:r>
              <a:rPr lang="zh-CN" altLang="en-US" b="1" dirty="0"/>
              <a:t>（</a:t>
            </a:r>
            <a:r>
              <a:rPr lang="en-US" altLang="zh-CN" b="1" dirty="0" err="1"/>
              <a:t>qí</a:t>
            </a:r>
            <a:r>
              <a:rPr lang="zh-CN" altLang="en-US" b="1" dirty="0"/>
              <a:t>）</a:t>
            </a:r>
            <a:r>
              <a:rPr lang="zh-CN" altLang="en-US" sz="1875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路，今安在？ </a:t>
            </a:r>
          </a:p>
          <a:p>
            <a:pPr>
              <a:lnSpc>
                <a:spcPct val="150000"/>
              </a:lnSpc>
            </a:pPr>
            <a:r>
              <a:rPr lang="zh-CN" altLang="en-US" sz="1875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长风破浪会有时，直挂云帆济沧海。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89428" y="4564654"/>
            <a:ext cx="73224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注释：何等艰难！何等艰难！歧路纷杂，真正的大道究竟在哪边？相信总有一天，能乘长风破万里浪；高高挂起云帆，在沧海中勇往直前！</a:t>
            </a:r>
          </a:p>
        </p:txBody>
      </p:sp>
    </p:spTree>
    <p:extLst>
      <p:ext uri="{BB962C8B-B14F-4D97-AF65-F5344CB8AC3E}">
        <p14:creationId xmlns:p14="http://schemas.microsoft.com/office/powerpoint/2010/main" val="1825334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370760" y="1005029"/>
            <a:ext cx="0" cy="20771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59" y="2447733"/>
            <a:ext cx="704090" cy="644654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0" y="-2483"/>
            <a:ext cx="3669957" cy="5145983"/>
          </a:xfrm>
          <a:custGeom>
            <a:avLst/>
            <a:gdLst>
              <a:gd name="connsiteX0" fmla="*/ 0 w 2819987"/>
              <a:gd name="connsiteY0" fmla="*/ 0 h 3954162"/>
              <a:gd name="connsiteX1" fmla="*/ 842906 w 2819987"/>
              <a:gd name="connsiteY1" fmla="*/ 0 h 3954162"/>
              <a:gd name="connsiteX2" fmla="*/ 2819987 w 2819987"/>
              <a:gd name="connsiteY2" fmla="*/ 1977081 h 3954162"/>
              <a:gd name="connsiteX3" fmla="*/ 842906 w 2819987"/>
              <a:gd name="connsiteY3" fmla="*/ 3954162 h 3954162"/>
              <a:gd name="connsiteX4" fmla="*/ 0 w 2819987"/>
              <a:gd name="connsiteY4" fmla="*/ 3954162 h 395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987" h="3954162">
                <a:moveTo>
                  <a:pt x="0" y="0"/>
                </a:moveTo>
                <a:lnTo>
                  <a:pt x="842906" y="0"/>
                </a:lnTo>
                <a:cubicBezTo>
                  <a:pt x="1934818" y="0"/>
                  <a:pt x="2819987" y="885169"/>
                  <a:pt x="2819987" y="1977081"/>
                </a:cubicBezTo>
                <a:cubicBezTo>
                  <a:pt x="2819987" y="3068993"/>
                  <a:pt x="1934818" y="3954162"/>
                  <a:pt x="842906" y="3954162"/>
                </a:cubicBezTo>
                <a:lnTo>
                  <a:pt x="0" y="3954162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TextBox 14"/>
          <p:cNvSpPr txBox="1"/>
          <p:nvPr/>
        </p:nvSpPr>
        <p:spPr>
          <a:xfrm>
            <a:off x="3994844" y="1760448"/>
            <a:ext cx="337591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75" dirty="0">
                <a:ea typeface="方正祥隶繁体"/>
              </a:rPr>
              <a:t>第三篇：中年时的李白（</a:t>
            </a:r>
            <a:r>
              <a:rPr lang="en-US" altLang="zh-CN" sz="1875" dirty="0">
                <a:ea typeface="方正祥隶繁体"/>
              </a:rPr>
              <a:t>40</a:t>
            </a:r>
            <a:r>
              <a:rPr lang="zh-CN" altLang="en-US" sz="1875" dirty="0">
                <a:ea typeface="方正祥隶繁体"/>
              </a:rPr>
              <a:t>）</a:t>
            </a:r>
            <a:endParaRPr lang="en-US" altLang="zh-CN" sz="1875" dirty="0">
              <a:ea typeface="方正祥隶繁体"/>
            </a:endParaRPr>
          </a:p>
        </p:txBody>
      </p:sp>
    </p:spTree>
    <p:extLst>
      <p:ext uri="{BB962C8B-B14F-4D97-AF65-F5344CB8AC3E}">
        <p14:creationId xmlns:p14="http://schemas.microsoft.com/office/powerpoint/2010/main" val="3615869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219"/>
            <a:ext cx="9144000" cy="50612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0" y="928914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20705" y="969918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长安</a:t>
            </a:r>
          </a:p>
        </p:txBody>
      </p:sp>
      <p:sp>
        <p:nvSpPr>
          <p:cNvPr id="22" name="椭圆 21"/>
          <p:cNvSpPr/>
          <p:nvPr/>
        </p:nvSpPr>
        <p:spPr>
          <a:xfrm>
            <a:off x="6802174" y="-29219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930815" y="343229"/>
            <a:ext cx="5779701" cy="86556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859375" y="134956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东鲁</a:t>
            </a:r>
          </a:p>
        </p:txBody>
      </p:sp>
    </p:spTree>
    <p:extLst>
      <p:ext uri="{BB962C8B-B14F-4D97-AF65-F5344CB8AC3E}">
        <p14:creationId xmlns:p14="http://schemas.microsoft.com/office/powerpoint/2010/main" val="4282256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19509" y="613252"/>
            <a:ext cx="7619474" cy="326627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83" y="626555"/>
            <a:ext cx="2043907" cy="32662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47" y="2350830"/>
            <a:ext cx="2609985" cy="15153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23372" y="688865"/>
            <a:ext cx="4971691" cy="3275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【</a:t>
            </a:r>
            <a:r>
              <a:rPr lang="zh-CN" altLang="zh-CN" sz="2000" b="1" dirty="0"/>
              <a:t>南陵别儿童入京</a:t>
            </a:r>
            <a:r>
              <a:rPr lang="en-US" altLang="zh-CN" sz="2000" b="1" dirty="0"/>
              <a:t>】</a:t>
            </a:r>
            <a:endParaRPr lang="zh-CN" altLang="zh-CN" sz="2000" dirty="0"/>
          </a:p>
          <a:p>
            <a:pPr>
              <a:lnSpc>
                <a:spcPct val="150000"/>
              </a:lnSpc>
            </a:pPr>
            <a:r>
              <a:rPr lang="zh-CN" altLang="zh-CN" sz="2000" dirty="0"/>
              <a:t>白酒新熟山中归，黄鸡啄黍</a:t>
            </a:r>
            <a:r>
              <a:rPr lang="en-US" altLang="zh-CN" dirty="0" err="1"/>
              <a:t>shǔ</a:t>
            </a:r>
            <a:r>
              <a:rPr lang="zh-CN" altLang="zh-CN" sz="2000" dirty="0"/>
              <a:t>秋正肥。</a:t>
            </a:r>
            <a:br>
              <a:rPr lang="en-US" altLang="zh-CN" sz="2000" dirty="0"/>
            </a:br>
            <a:r>
              <a:rPr lang="zh-CN" altLang="zh-CN" sz="2000" dirty="0"/>
              <a:t>呼童烹鸡酌</a:t>
            </a:r>
            <a:r>
              <a:rPr lang="en-US" altLang="zh-CN" dirty="0" err="1"/>
              <a:t>zhuó</a:t>
            </a:r>
            <a:r>
              <a:rPr lang="zh-CN" altLang="zh-CN" sz="2000" dirty="0"/>
              <a:t>白酒，儿女嬉笑牵人衣。</a:t>
            </a:r>
            <a:br>
              <a:rPr lang="en-US" altLang="zh-CN" sz="2000" dirty="0"/>
            </a:br>
            <a:r>
              <a:rPr lang="zh-CN" altLang="zh-CN" sz="2000" dirty="0"/>
              <a:t>高歌取醉欲自慰，起舞落日争光辉。</a:t>
            </a:r>
            <a:br>
              <a:rPr lang="en-US" altLang="zh-CN" sz="2000" dirty="0"/>
            </a:br>
            <a:r>
              <a:rPr lang="zh-CN" altLang="zh-CN" sz="2000" dirty="0"/>
              <a:t>游说万乘</a:t>
            </a:r>
            <a:r>
              <a:rPr lang="en-US" altLang="zh-CN" dirty="0" err="1"/>
              <a:t>shèng</a:t>
            </a:r>
            <a:r>
              <a:rPr lang="zh-CN" altLang="zh-CN" sz="2000" dirty="0"/>
              <a:t>苦不早，著</a:t>
            </a:r>
            <a:r>
              <a:rPr lang="en-US" altLang="zh-CN" dirty="0" err="1"/>
              <a:t>zhuó</a:t>
            </a:r>
            <a:r>
              <a:rPr lang="en-US" altLang="zh-CN" dirty="0"/>
              <a:t> </a:t>
            </a:r>
            <a:r>
              <a:rPr lang="zh-CN" altLang="zh-CN" sz="2000" dirty="0"/>
              <a:t>鞭跨马涉远道。</a:t>
            </a:r>
            <a:br>
              <a:rPr lang="en-US" altLang="zh-CN" sz="2000" dirty="0"/>
            </a:br>
            <a:r>
              <a:rPr lang="zh-CN" altLang="zh-CN" sz="2000" dirty="0"/>
              <a:t>会稽</a:t>
            </a:r>
            <a:r>
              <a:rPr lang="en-US" altLang="zh-CN" b="1" dirty="0" err="1"/>
              <a:t>jī</a:t>
            </a:r>
            <a:r>
              <a:rPr lang="zh-CN" altLang="zh-CN" sz="2000" dirty="0"/>
              <a:t>愚妇轻买臣，余亦辞家西入秦。</a:t>
            </a:r>
            <a:br>
              <a:rPr lang="en-US" altLang="zh-CN" sz="2000" dirty="0"/>
            </a:br>
            <a:r>
              <a:rPr lang="zh-CN" altLang="zh-CN" sz="2000" dirty="0"/>
              <a:t>仰天大笑出门去，我辈岂是蓬蒿</a:t>
            </a:r>
            <a:r>
              <a:rPr lang="en-US" altLang="zh-CN" b="1" dirty="0" err="1"/>
              <a:t>hāo</a:t>
            </a:r>
            <a:r>
              <a:rPr lang="zh-CN" altLang="zh-CN" sz="2000" dirty="0"/>
              <a:t>人。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18983" y="3866227"/>
            <a:ext cx="7322457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注释：</a:t>
            </a:r>
            <a:endParaRPr lang="en-US" altLang="zh-CN" sz="1100" dirty="0">
              <a:latin typeface="+mj-ea"/>
              <a:ea typeface="+mj-ea"/>
            </a:endParaRPr>
          </a:p>
          <a:p>
            <a:r>
              <a:rPr lang="zh-CN" altLang="zh-CN" sz="1100" dirty="0"/>
              <a:t>白酒刚刚酿熟时我从山中归来，黄鸡在啄着谷粒秋天长得正肥。</a:t>
            </a:r>
            <a:br>
              <a:rPr lang="en-US" altLang="zh-CN" sz="1100" dirty="0"/>
            </a:br>
            <a:r>
              <a:rPr lang="zh-CN" altLang="zh-CN" sz="1100" dirty="0"/>
              <a:t>喊着童仆给我炖黄鸡斟上白酒，孩子们嬉笑吵闹牵扯我的布衣。</a:t>
            </a:r>
            <a:br>
              <a:rPr lang="en-US" altLang="zh-CN" sz="1100" dirty="0"/>
            </a:br>
            <a:r>
              <a:rPr lang="zh-CN" altLang="zh-CN" sz="1100" dirty="0"/>
              <a:t>放晴高歌求醉想以此自我安慰，醉而起舞与秋日夕阳争夺光辉。</a:t>
            </a:r>
            <a:br>
              <a:rPr lang="en-US" altLang="zh-CN" sz="1100" dirty="0"/>
            </a:br>
            <a:r>
              <a:rPr lang="zh-CN" altLang="zh-CN" sz="1100" dirty="0"/>
              <a:t>游说万乘之君已苦于时间不早，快马加鞭奋起直追开始奔远道。</a:t>
            </a:r>
            <a:br>
              <a:rPr lang="en-US" altLang="zh-CN" sz="1100" dirty="0"/>
            </a:br>
            <a:r>
              <a:rPr lang="zh-CN" altLang="zh-CN" sz="1100" dirty="0"/>
              <a:t>会稽愚妇看不起贫穷的朱买臣，如今我也辞家去长安而西入秦。</a:t>
            </a:r>
            <a:br>
              <a:rPr lang="en-US" altLang="zh-CN" sz="1100" dirty="0"/>
            </a:br>
            <a:r>
              <a:rPr lang="zh-CN" altLang="zh-CN" sz="1100" dirty="0"/>
              <a:t>仰面朝天纵声大笑着走出门去，我怎么会是长期身处草野之人？</a:t>
            </a:r>
          </a:p>
        </p:txBody>
      </p:sp>
    </p:spTree>
    <p:extLst>
      <p:ext uri="{BB962C8B-B14F-4D97-AF65-F5344CB8AC3E}">
        <p14:creationId xmlns:p14="http://schemas.microsoft.com/office/powerpoint/2010/main" val="1848141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14" y="940707"/>
            <a:ext cx="6553200" cy="3683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55806" y="1393722"/>
            <a:ext cx="15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大唐</a:t>
            </a:r>
            <a:r>
              <a:rPr lang="en-US" altLang="zh-CN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-</a:t>
            </a:r>
            <a:r>
              <a:rPr lang="zh-CN" altLang="en-US" sz="2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长安</a:t>
            </a:r>
          </a:p>
        </p:txBody>
      </p:sp>
    </p:spTree>
    <p:extLst>
      <p:ext uri="{BB962C8B-B14F-4D97-AF65-F5344CB8AC3E}">
        <p14:creationId xmlns:p14="http://schemas.microsoft.com/office/powerpoint/2010/main" val="71885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675" name="Group 451"/>
          <p:cNvGrpSpPr>
            <a:grpSpLocks noChangeAspect="1"/>
          </p:cNvGrpSpPr>
          <p:nvPr/>
        </p:nvGrpSpPr>
        <p:grpSpPr bwMode="auto">
          <a:xfrm>
            <a:off x="1034144" y="-4835979"/>
            <a:ext cx="10453914" cy="10941958"/>
            <a:chOff x="1781" y="-4403"/>
            <a:chExt cx="9580" cy="10051"/>
          </a:xfrm>
        </p:grpSpPr>
        <p:sp>
          <p:nvSpPr>
            <p:cNvPr id="180676" name="Oval 452"/>
            <p:cNvSpPr>
              <a:spLocks noChangeAspect="1" noChangeArrowheads="1"/>
            </p:cNvSpPr>
            <p:nvPr/>
          </p:nvSpPr>
          <p:spPr bwMode="auto">
            <a:xfrm rot="19542700" flipH="1">
              <a:off x="1781" y="-4403"/>
              <a:ext cx="9580" cy="10051"/>
            </a:xfrm>
            <a:prstGeom prst="ellipse">
              <a:avLst/>
            </a:prstGeom>
            <a:gradFill rotWithShape="1">
              <a:gsLst>
                <a:gs pos="0">
                  <a:srgbClr val="006699">
                    <a:alpha val="36000"/>
                  </a:srgbClr>
                </a:gs>
                <a:gs pos="100000">
                  <a:schemeClr val="tx2">
                    <a:alpha val="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80677" name="Oval 453"/>
            <p:cNvSpPr>
              <a:spLocks noChangeAspect="1" noChangeArrowheads="1"/>
            </p:cNvSpPr>
            <p:nvPr/>
          </p:nvSpPr>
          <p:spPr bwMode="auto">
            <a:xfrm rot="20879160" flipH="1">
              <a:off x="4174" y="-1035"/>
              <a:ext cx="5125" cy="4916"/>
            </a:xfrm>
            <a:prstGeom prst="ellipse">
              <a:avLst/>
            </a:prstGeom>
            <a:gradFill rotWithShape="1">
              <a:gsLst>
                <a:gs pos="0">
                  <a:srgbClr val="006699">
                    <a:alpha val="36000"/>
                  </a:srgbClr>
                </a:gs>
                <a:gs pos="100000">
                  <a:schemeClr val="tx2">
                    <a:alpha val="2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81369" name="Group 1145"/>
          <p:cNvGrpSpPr>
            <a:grpSpLocks/>
          </p:cNvGrpSpPr>
          <p:nvPr/>
        </p:nvGrpSpPr>
        <p:grpSpPr bwMode="auto">
          <a:xfrm>
            <a:off x="7109279" y="4093936"/>
            <a:ext cx="1227365" cy="946150"/>
            <a:chOff x="7440" y="4513"/>
            <a:chExt cx="1348" cy="1043"/>
          </a:xfrm>
        </p:grpSpPr>
        <p:sp>
          <p:nvSpPr>
            <p:cNvPr id="180802" name="Oval 578"/>
            <p:cNvSpPr>
              <a:spLocks noChangeArrowheads="1"/>
            </p:cNvSpPr>
            <p:nvPr/>
          </p:nvSpPr>
          <p:spPr bwMode="auto">
            <a:xfrm rot="803083">
              <a:off x="7598" y="4740"/>
              <a:ext cx="354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80803" name="Oval 579"/>
            <p:cNvSpPr>
              <a:spLocks noChangeArrowheads="1"/>
            </p:cNvSpPr>
            <p:nvPr/>
          </p:nvSpPr>
          <p:spPr bwMode="auto">
            <a:xfrm rot="803083">
              <a:off x="7734" y="4742"/>
              <a:ext cx="354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80804" name="Oval 580"/>
            <p:cNvSpPr>
              <a:spLocks noChangeArrowheads="1"/>
            </p:cNvSpPr>
            <p:nvPr/>
          </p:nvSpPr>
          <p:spPr bwMode="auto">
            <a:xfrm rot="803083">
              <a:off x="8088" y="4516"/>
              <a:ext cx="354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80823" name="Oval 599"/>
            <p:cNvSpPr>
              <a:spLocks noChangeArrowheads="1"/>
            </p:cNvSpPr>
            <p:nvPr/>
          </p:nvSpPr>
          <p:spPr bwMode="auto">
            <a:xfrm rot="803083">
              <a:off x="7734" y="4604"/>
              <a:ext cx="1054" cy="952"/>
            </a:xfrm>
            <a:prstGeom prst="ellipse">
              <a:avLst/>
            </a:prstGeom>
            <a:gradFill rotWithShape="1">
              <a:gsLst>
                <a:gs pos="0">
                  <a:srgbClr val="006600">
                    <a:alpha val="36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80824" name="Oval 600"/>
            <p:cNvSpPr>
              <a:spLocks noChangeArrowheads="1"/>
            </p:cNvSpPr>
            <p:nvPr/>
          </p:nvSpPr>
          <p:spPr bwMode="auto">
            <a:xfrm rot="803083">
              <a:off x="7440" y="4787"/>
              <a:ext cx="817" cy="525"/>
            </a:xfrm>
            <a:prstGeom prst="ellipse">
              <a:avLst/>
            </a:prstGeom>
            <a:gradFill rotWithShape="1">
              <a:gsLst>
                <a:gs pos="0">
                  <a:srgbClr val="006600">
                    <a:alpha val="62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180831" name="Oval 607"/>
            <p:cNvSpPr>
              <a:spLocks noChangeArrowheads="1"/>
            </p:cNvSpPr>
            <p:nvPr/>
          </p:nvSpPr>
          <p:spPr bwMode="auto">
            <a:xfrm rot="-2651442">
              <a:off x="8105" y="4513"/>
              <a:ext cx="173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32001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  <p:grpSp>
        <p:nvGrpSpPr>
          <p:cNvPr id="199948" name="Group 2316"/>
          <p:cNvGrpSpPr>
            <a:grpSpLocks/>
          </p:cNvGrpSpPr>
          <p:nvPr/>
        </p:nvGrpSpPr>
        <p:grpSpPr bwMode="auto">
          <a:xfrm>
            <a:off x="675822" y="-4385128"/>
            <a:ext cx="7980136" cy="6529614"/>
            <a:chOff x="364" y="-4833"/>
            <a:chExt cx="8777" cy="7198"/>
          </a:xfrm>
        </p:grpSpPr>
        <p:grpSp>
          <p:nvGrpSpPr>
            <p:cNvPr id="181374" name="Group 1150"/>
            <p:cNvGrpSpPr>
              <a:grpSpLocks/>
            </p:cNvGrpSpPr>
            <p:nvPr/>
          </p:nvGrpSpPr>
          <p:grpSpPr bwMode="auto">
            <a:xfrm rot="6000000">
              <a:off x="-390" y="-4079"/>
              <a:ext cx="7198" cy="5689"/>
              <a:chOff x="458" y="-72"/>
              <a:chExt cx="7198" cy="5689"/>
            </a:xfrm>
          </p:grpSpPr>
          <p:grpSp>
            <p:nvGrpSpPr>
              <p:cNvPr id="181375" name="Group 1151"/>
              <p:cNvGrpSpPr>
                <a:grpSpLocks/>
              </p:cNvGrpSpPr>
              <p:nvPr/>
            </p:nvGrpSpPr>
            <p:grpSpPr bwMode="auto">
              <a:xfrm rot="15600000">
                <a:off x="4644" y="148"/>
                <a:ext cx="136" cy="136"/>
                <a:chOff x="1292" y="1310"/>
                <a:chExt cx="1900" cy="1900"/>
              </a:xfrm>
            </p:grpSpPr>
            <p:sp>
              <p:nvSpPr>
                <p:cNvPr id="181376" name="AutoShape 115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77" name="AutoShape 115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78" name="Group 1154"/>
              <p:cNvGrpSpPr>
                <a:grpSpLocks/>
              </p:cNvGrpSpPr>
              <p:nvPr/>
            </p:nvGrpSpPr>
            <p:grpSpPr bwMode="auto">
              <a:xfrm rot="15600000">
                <a:off x="2930" y="176"/>
                <a:ext cx="136" cy="136"/>
                <a:chOff x="1292" y="1310"/>
                <a:chExt cx="1900" cy="1900"/>
              </a:xfrm>
            </p:grpSpPr>
            <p:sp>
              <p:nvSpPr>
                <p:cNvPr id="181379" name="AutoShape 115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80" name="AutoShape 115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81" name="Group 1157"/>
              <p:cNvGrpSpPr>
                <a:grpSpLocks/>
              </p:cNvGrpSpPr>
              <p:nvPr/>
            </p:nvGrpSpPr>
            <p:grpSpPr bwMode="auto">
              <a:xfrm rot="15600000">
                <a:off x="3118" y="-40"/>
                <a:ext cx="91" cy="91"/>
                <a:chOff x="1292" y="1310"/>
                <a:chExt cx="1900" cy="1900"/>
              </a:xfrm>
            </p:grpSpPr>
            <p:sp>
              <p:nvSpPr>
                <p:cNvPr id="181382" name="AutoShape 115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83" name="AutoShape 115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84" name="Group 1160"/>
              <p:cNvGrpSpPr>
                <a:grpSpLocks/>
              </p:cNvGrpSpPr>
              <p:nvPr/>
            </p:nvGrpSpPr>
            <p:grpSpPr bwMode="auto">
              <a:xfrm rot="15600000">
                <a:off x="3179" y="825"/>
                <a:ext cx="91" cy="91"/>
                <a:chOff x="1292" y="1310"/>
                <a:chExt cx="1900" cy="1900"/>
              </a:xfrm>
            </p:grpSpPr>
            <p:sp>
              <p:nvSpPr>
                <p:cNvPr id="181385" name="AutoShape 116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86" name="AutoShape 116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87" name="Group 1163"/>
              <p:cNvGrpSpPr>
                <a:grpSpLocks/>
              </p:cNvGrpSpPr>
              <p:nvPr/>
            </p:nvGrpSpPr>
            <p:grpSpPr bwMode="auto">
              <a:xfrm rot="15600000">
                <a:off x="3903" y="2545"/>
                <a:ext cx="136" cy="136"/>
                <a:chOff x="1292" y="1310"/>
                <a:chExt cx="1900" cy="1900"/>
              </a:xfrm>
            </p:grpSpPr>
            <p:sp>
              <p:nvSpPr>
                <p:cNvPr id="181388" name="AutoShape 116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89" name="AutoShape 116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90" name="Group 1166"/>
              <p:cNvGrpSpPr>
                <a:grpSpLocks/>
              </p:cNvGrpSpPr>
              <p:nvPr/>
            </p:nvGrpSpPr>
            <p:grpSpPr bwMode="auto">
              <a:xfrm rot="15600000">
                <a:off x="4480" y="1525"/>
                <a:ext cx="91" cy="91"/>
                <a:chOff x="1292" y="1310"/>
                <a:chExt cx="1900" cy="1900"/>
              </a:xfrm>
            </p:grpSpPr>
            <p:sp>
              <p:nvSpPr>
                <p:cNvPr id="181391" name="AutoShape 116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92" name="AutoShape 116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93" name="Group 1169"/>
              <p:cNvGrpSpPr>
                <a:grpSpLocks/>
              </p:cNvGrpSpPr>
              <p:nvPr/>
            </p:nvGrpSpPr>
            <p:grpSpPr bwMode="auto">
              <a:xfrm rot="15600000">
                <a:off x="3599" y="2826"/>
                <a:ext cx="91" cy="91"/>
                <a:chOff x="1292" y="1310"/>
                <a:chExt cx="1900" cy="1900"/>
              </a:xfrm>
            </p:grpSpPr>
            <p:sp>
              <p:nvSpPr>
                <p:cNvPr id="181394" name="AutoShape 117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95" name="AutoShape 117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96" name="Group 1172"/>
              <p:cNvGrpSpPr>
                <a:grpSpLocks/>
              </p:cNvGrpSpPr>
              <p:nvPr/>
            </p:nvGrpSpPr>
            <p:grpSpPr bwMode="auto">
              <a:xfrm rot="15600000">
                <a:off x="3607" y="479"/>
                <a:ext cx="136" cy="136"/>
                <a:chOff x="1292" y="1310"/>
                <a:chExt cx="1900" cy="1900"/>
              </a:xfrm>
            </p:grpSpPr>
            <p:sp>
              <p:nvSpPr>
                <p:cNvPr id="181397" name="AutoShape 117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398" name="AutoShape 117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399" name="Group 1175"/>
              <p:cNvGrpSpPr>
                <a:grpSpLocks/>
              </p:cNvGrpSpPr>
              <p:nvPr/>
            </p:nvGrpSpPr>
            <p:grpSpPr bwMode="auto">
              <a:xfrm rot="15600000">
                <a:off x="3910" y="1256"/>
                <a:ext cx="136" cy="136"/>
                <a:chOff x="1292" y="1310"/>
                <a:chExt cx="1900" cy="1900"/>
              </a:xfrm>
            </p:grpSpPr>
            <p:sp>
              <p:nvSpPr>
                <p:cNvPr id="181400" name="AutoShape 117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01" name="AutoShape 117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02" name="Group 1178"/>
              <p:cNvGrpSpPr>
                <a:grpSpLocks/>
              </p:cNvGrpSpPr>
              <p:nvPr/>
            </p:nvGrpSpPr>
            <p:grpSpPr bwMode="auto">
              <a:xfrm rot="15600000">
                <a:off x="3985" y="1458"/>
                <a:ext cx="91" cy="91"/>
                <a:chOff x="1292" y="1310"/>
                <a:chExt cx="1900" cy="1900"/>
              </a:xfrm>
            </p:grpSpPr>
            <p:sp>
              <p:nvSpPr>
                <p:cNvPr id="181403" name="AutoShape 117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04" name="AutoShape 118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05" name="Group 1181"/>
              <p:cNvGrpSpPr>
                <a:grpSpLocks/>
              </p:cNvGrpSpPr>
              <p:nvPr/>
            </p:nvGrpSpPr>
            <p:grpSpPr bwMode="auto">
              <a:xfrm rot="15600000">
                <a:off x="4691" y="2454"/>
                <a:ext cx="91" cy="91"/>
                <a:chOff x="1292" y="1310"/>
                <a:chExt cx="1900" cy="1900"/>
              </a:xfrm>
            </p:grpSpPr>
            <p:sp>
              <p:nvSpPr>
                <p:cNvPr id="181406" name="AutoShape 118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07" name="AutoShape 118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08" name="Group 1184"/>
              <p:cNvGrpSpPr>
                <a:grpSpLocks/>
              </p:cNvGrpSpPr>
              <p:nvPr/>
            </p:nvGrpSpPr>
            <p:grpSpPr bwMode="auto">
              <a:xfrm rot="15600000">
                <a:off x="3427" y="1727"/>
                <a:ext cx="136" cy="136"/>
                <a:chOff x="1292" y="1310"/>
                <a:chExt cx="1900" cy="1900"/>
              </a:xfrm>
            </p:grpSpPr>
            <p:sp>
              <p:nvSpPr>
                <p:cNvPr id="181409" name="AutoShape 118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10" name="AutoShape 118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11" name="Group 1187"/>
              <p:cNvGrpSpPr>
                <a:grpSpLocks/>
              </p:cNvGrpSpPr>
              <p:nvPr/>
            </p:nvGrpSpPr>
            <p:grpSpPr bwMode="auto">
              <a:xfrm rot="15600000">
                <a:off x="4452" y="584"/>
                <a:ext cx="136" cy="136"/>
                <a:chOff x="1292" y="1310"/>
                <a:chExt cx="1900" cy="1900"/>
              </a:xfrm>
            </p:grpSpPr>
            <p:sp>
              <p:nvSpPr>
                <p:cNvPr id="181412" name="AutoShape 118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13" name="AutoShape 118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14" name="Group 1190"/>
              <p:cNvGrpSpPr>
                <a:grpSpLocks/>
              </p:cNvGrpSpPr>
              <p:nvPr/>
            </p:nvGrpSpPr>
            <p:grpSpPr bwMode="auto">
              <a:xfrm rot="15600000">
                <a:off x="4176" y="1022"/>
                <a:ext cx="91" cy="91"/>
                <a:chOff x="1292" y="1310"/>
                <a:chExt cx="1900" cy="1900"/>
              </a:xfrm>
            </p:grpSpPr>
            <p:sp>
              <p:nvSpPr>
                <p:cNvPr id="181415" name="AutoShape 119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16" name="AutoShape 119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17" name="Group 1193"/>
              <p:cNvGrpSpPr>
                <a:grpSpLocks/>
              </p:cNvGrpSpPr>
              <p:nvPr/>
            </p:nvGrpSpPr>
            <p:grpSpPr bwMode="auto">
              <a:xfrm rot="15600000">
                <a:off x="5194" y="3620"/>
                <a:ext cx="136" cy="136"/>
                <a:chOff x="1292" y="1310"/>
                <a:chExt cx="1900" cy="1900"/>
              </a:xfrm>
            </p:grpSpPr>
            <p:sp>
              <p:nvSpPr>
                <p:cNvPr id="181418" name="AutoShape 119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19" name="AutoShape 119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20" name="Group 1196"/>
              <p:cNvGrpSpPr>
                <a:grpSpLocks/>
              </p:cNvGrpSpPr>
              <p:nvPr/>
            </p:nvGrpSpPr>
            <p:grpSpPr bwMode="auto">
              <a:xfrm rot="15600000">
                <a:off x="5278" y="4255"/>
                <a:ext cx="91" cy="91"/>
                <a:chOff x="1292" y="1310"/>
                <a:chExt cx="1900" cy="1900"/>
              </a:xfrm>
            </p:grpSpPr>
            <p:sp>
              <p:nvSpPr>
                <p:cNvPr id="181421" name="AutoShape 119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22" name="AutoShape 119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23" name="Group 1199"/>
              <p:cNvGrpSpPr>
                <a:grpSpLocks/>
              </p:cNvGrpSpPr>
              <p:nvPr/>
            </p:nvGrpSpPr>
            <p:grpSpPr bwMode="auto">
              <a:xfrm rot="15600000">
                <a:off x="4965" y="3031"/>
                <a:ext cx="272" cy="272"/>
                <a:chOff x="1292" y="1310"/>
                <a:chExt cx="1900" cy="1900"/>
              </a:xfrm>
            </p:grpSpPr>
            <p:sp>
              <p:nvSpPr>
                <p:cNvPr id="181424" name="AutoShape 120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25" name="AutoShape 120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26" name="Group 1202"/>
              <p:cNvGrpSpPr>
                <a:grpSpLocks/>
              </p:cNvGrpSpPr>
              <p:nvPr/>
            </p:nvGrpSpPr>
            <p:grpSpPr bwMode="auto">
              <a:xfrm rot="15600000">
                <a:off x="3800" y="158"/>
                <a:ext cx="136" cy="136"/>
                <a:chOff x="1292" y="1310"/>
                <a:chExt cx="1900" cy="1900"/>
              </a:xfrm>
            </p:grpSpPr>
            <p:sp>
              <p:nvSpPr>
                <p:cNvPr id="181427" name="AutoShape 120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28" name="AutoShape 120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29" name="Group 1205"/>
              <p:cNvGrpSpPr>
                <a:grpSpLocks/>
              </p:cNvGrpSpPr>
              <p:nvPr/>
            </p:nvGrpSpPr>
            <p:grpSpPr bwMode="auto">
              <a:xfrm rot="15600000">
                <a:off x="4922" y="1117"/>
                <a:ext cx="91" cy="91"/>
                <a:chOff x="1292" y="1310"/>
                <a:chExt cx="1900" cy="1900"/>
              </a:xfrm>
            </p:grpSpPr>
            <p:sp>
              <p:nvSpPr>
                <p:cNvPr id="181430" name="AutoShape 120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31" name="AutoShape 120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32" name="Group 1208"/>
              <p:cNvGrpSpPr>
                <a:grpSpLocks/>
              </p:cNvGrpSpPr>
              <p:nvPr/>
            </p:nvGrpSpPr>
            <p:grpSpPr bwMode="auto">
              <a:xfrm rot="15600000">
                <a:off x="4116" y="657"/>
                <a:ext cx="136" cy="136"/>
                <a:chOff x="1292" y="1310"/>
                <a:chExt cx="1900" cy="1900"/>
              </a:xfrm>
            </p:grpSpPr>
            <p:sp>
              <p:nvSpPr>
                <p:cNvPr id="181433" name="AutoShape 120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34" name="AutoShape 121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35" name="Group 1211"/>
              <p:cNvGrpSpPr>
                <a:grpSpLocks/>
              </p:cNvGrpSpPr>
              <p:nvPr/>
            </p:nvGrpSpPr>
            <p:grpSpPr bwMode="auto">
              <a:xfrm rot="15600000">
                <a:off x="4287" y="877"/>
                <a:ext cx="136" cy="136"/>
                <a:chOff x="1292" y="1310"/>
                <a:chExt cx="1900" cy="1900"/>
              </a:xfrm>
            </p:grpSpPr>
            <p:sp>
              <p:nvSpPr>
                <p:cNvPr id="181436" name="AutoShape 121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37" name="AutoShape 121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38" name="Group 1214"/>
              <p:cNvGrpSpPr>
                <a:grpSpLocks/>
              </p:cNvGrpSpPr>
              <p:nvPr/>
            </p:nvGrpSpPr>
            <p:grpSpPr bwMode="auto">
              <a:xfrm rot="15600000">
                <a:off x="3800" y="158"/>
                <a:ext cx="136" cy="136"/>
                <a:chOff x="1292" y="1310"/>
                <a:chExt cx="1900" cy="1900"/>
              </a:xfrm>
            </p:grpSpPr>
            <p:sp>
              <p:nvSpPr>
                <p:cNvPr id="181439" name="AutoShape 121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40" name="AutoShape 121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41" name="Group 1217"/>
              <p:cNvGrpSpPr>
                <a:grpSpLocks/>
              </p:cNvGrpSpPr>
              <p:nvPr/>
            </p:nvGrpSpPr>
            <p:grpSpPr bwMode="auto">
              <a:xfrm rot="15600000">
                <a:off x="4394" y="1127"/>
                <a:ext cx="91" cy="91"/>
                <a:chOff x="1292" y="1310"/>
                <a:chExt cx="1900" cy="1900"/>
              </a:xfrm>
            </p:grpSpPr>
            <p:sp>
              <p:nvSpPr>
                <p:cNvPr id="181442" name="AutoShape 121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43" name="AutoShape 121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44" name="Group 1220"/>
              <p:cNvGrpSpPr>
                <a:grpSpLocks/>
              </p:cNvGrpSpPr>
              <p:nvPr/>
            </p:nvGrpSpPr>
            <p:grpSpPr bwMode="auto">
              <a:xfrm rot="15600000">
                <a:off x="4116" y="657"/>
                <a:ext cx="136" cy="136"/>
                <a:chOff x="1292" y="1310"/>
                <a:chExt cx="1900" cy="1900"/>
              </a:xfrm>
            </p:grpSpPr>
            <p:sp>
              <p:nvSpPr>
                <p:cNvPr id="181445" name="AutoShape 122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46" name="AutoShape 122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47" name="Group 1223"/>
              <p:cNvGrpSpPr>
                <a:grpSpLocks/>
              </p:cNvGrpSpPr>
              <p:nvPr/>
            </p:nvGrpSpPr>
            <p:grpSpPr bwMode="auto">
              <a:xfrm rot="15600000">
                <a:off x="4125" y="1731"/>
                <a:ext cx="272" cy="272"/>
                <a:chOff x="1292" y="1310"/>
                <a:chExt cx="1900" cy="1900"/>
              </a:xfrm>
            </p:grpSpPr>
            <p:sp>
              <p:nvSpPr>
                <p:cNvPr id="181448" name="AutoShape 122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49" name="AutoShape 122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50" name="Group 1226"/>
              <p:cNvGrpSpPr>
                <a:grpSpLocks/>
              </p:cNvGrpSpPr>
              <p:nvPr/>
            </p:nvGrpSpPr>
            <p:grpSpPr bwMode="auto">
              <a:xfrm rot="15600000">
                <a:off x="4376" y="3579"/>
                <a:ext cx="136" cy="136"/>
                <a:chOff x="1292" y="1310"/>
                <a:chExt cx="1900" cy="1900"/>
              </a:xfrm>
            </p:grpSpPr>
            <p:sp>
              <p:nvSpPr>
                <p:cNvPr id="181451" name="AutoShape 122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52" name="AutoShape 122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53" name="Group 1229"/>
              <p:cNvGrpSpPr>
                <a:grpSpLocks/>
              </p:cNvGrpSpPr>
              <p:nvPr/>
            </p:nvGrpSpPr>
            <p:grpSpPr bwMode="auto">
              <a:xfrm rot="15600000">
                <a:off x="4752" y="3125"/>
                <a:ext cx="136" cy="136"/>
                <a:chOff x="1292" y="1310"/>
                <a:chExt cx="1900" cy="1900"/>
              </a:xfrm>
            </p:grpSpPr>
            <p:sp>
              <p:nvSpPr>
                <p:cNvPr id="181454" name="AutoShape 123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55" name="AutoShape 123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56" name="Group 1232"/>
              <p:cNvGrpSpPr>
                <a:grpSpLocks/>
              </p:cNvGrpSpPr>
              <p:nvPr/>
            </p:nvGrpSpPr>
            <p:grpSpPr bwMode="auto">
              <a:xfrm rot="15600000">
                <a:off x="1752" y="-72"/>
                <a:ext cx="91" cy="91"/>
                <a:chOff x="1292" y="1310"/>
                <a:chExt cx="1900" cy="1900"/>
              </a:xfrm>
            </p:grpSpPr>
            <p:sp>
              <p:nvSpPr>
                <p:cNvPr id="181457" name="AutoShape 123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58" name="AutoShape 123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59" name="Group 1235"/>
              <p:cNvGrpSpPr>
                <a:grpSpLocks/>
              </p:cNvGrpSpPr>
              <p:nvPr/>
            </p:nvGrpSpPr>
            <p:grpSpPr bwMode="auto">
              <a:xfrm rot="15600000">
                <a:off x="3348" y="721"/>
                <a:ext cx="136" cy="136"/>
                <a:chOff x="1292" y="1310"/>
                <a:chExt cx="1900" cy="1900"/>
              </a:xfrm>
            </p:grpSpPr>
            <p:sp>
              <p:nvSpPr>
                <p:cNvPr id="181460" name="AutoShape 123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61" name="AutoShape 123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62" name="Group 1238"/>
              <p:cNvGrpSpPr>
                <a:grpSpLocks/>
              </p:cNvGrpSpPr>
              <p:nvPr/>
            </p:nvGrpSpPr>
            <p:grpSpPr bwMode="auto">
              <a:xfrm rot="15600000">
                <a:off x="3379" y="1357"/>
                <a:ext cx="91" cy="91"/>
                <a:chOff x="1292" y="1310"/>
                <a:chExt cx="1900" cy="1900"/>
              </a:xfrm>
            </p:grpSpPr>
            <p:sp>
              <p:nvSpPr>
                <p:cNvPr id="181463" name="AutoShape 123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64" name="AutoShape 124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65" name="Group 1241"/>
              <p:cNvGrpSpPr>
                <a:grpSpLocks/>
              </p:cNvGrpSpPr>
              <p:nvPr/>
            </p:nvGrpSpPr>
            <p:grpSpPr bwMode="auto">
              <a:xfrm rot="15600000">
                <a:off x="3119" y="132"/>
                <a:ext cx="272" cy="272"/>
                <a:chOff x="1292" y="1310"/>
                <a:chExt cx="1900" cy="1900"/>
              </a:xfrm>
            </p:grpSpPr>
            <p:sp>
              <p:nvSpPr>
                <p:cNvPr id="181466" name="AutoShape 124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67" name="AutoShape 124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68" name="Group 1244"/>
              <p:cNvGrpSpPr>
                <a:grpSpLocks/>
              </p:cNvGrpSpPr>
              <p:nvPr/>
            </p:nvGrpSpPr>
            <p:grpSpPr bwMode="auto">
              <a:xfrm rot="15600000">
                <a:off x="2530" y="680"/>
                <a:ext cx="136" cy="136"/>
                <a:chOff x="1292" y="1310"/>
                <a:chExt cx="1900" cy="1900"/>
              </a:xfrm>
            </p:grpSpPr>
            <p:sp>
              <p:nvSpPr>
                <p:cNvPr id="181469" name="AutoShape 124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70" name="AutoShape 124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71" name="Group 1247"/>
              <p:cNvGrpSpPr>
                <a:grpSpLocks/>
              </p:cNvGrpSpPr>
              <p:nvPr/>
            </p:nvGrpSpPr>
            <p:grpSpPr bwMode="auto">
              <a:xfrm rot="15600000">
                <a:off x="2906" y="226"/>
                <a:ext cx="136" cy="136"/>
                <a:chOff x="1292" y="1310"/>
                <a:chExt cx="1900" cy="1900"/>
              </a:xfrm>
            </p:grpSpPr>
            <p:sp>
              <p:nvSpPr>
                <p:cNvPr id="181472" name="AutoShape 124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73" name="AutoShape 124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sp>
            <p:nvSpPr>
              <p:cNvPr id="181474" name="Freeform 1250"/>
              <p:cNvSpPr>
                <a:spLocks/>
              </p:cNvSpPr>
              <p:nvPr/>
            </p:nvSpPr>
            <p:spPr bwMode="auto">
              <a:xfrm rot="25209254">
                <a:off x="2366" y="4139"/>
                <a:ext cx="17" cy="26"/>
              </a:xfrm>
              <a:custGeom>
                <a:avLst/>
                <a:gdLst>
                  <a:gd name="T0" fmla="*/ 4 w 7"/>
                  <a:gd name="T1" fmla="*/ 0 h 11"/>
                  <a:gd name="T2" fmla="*/ 7 w 7"/>
                  <a:gd name="T3" fmla="*/ 3 h 11"/>
                  <a:gd name="T4" fmla="*/ 6 w 7"/>
                  <a:gd name="T5" fmla="*/ 10 h 11"/>
                  <a:gd name="T6" fmla="*/ 0 w 7"/>
                  <a:gd name="T7" fmla="*/ 11 h 11"/>
                  <a:gd name="T8" fmla="*/ 1 w 7"/>
                  <a:gd name="T9" fmla="*/ 6 h 11"/>
                  <a:gd name="T10" fmla="*/ 4 w 7"/>
                  <a:gd name="T11" fmla="*/ 9 h 11"/>
                  <a:gd name="T12" fmla="*/ 6 w 7"/>
                  <a:gd name="T13" fmla="*/ 4 h 11"/>
                  <a:gd name="T14" fmla="*/ 4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4" y="0"/>
                    </a:moveTo>
                    <a:cubicBezTo>
                      <a:pt x="5" y="1"/>
                      <a:pt x="5" y="3"/>
                      <a:pt x="7" y="3"/>
                    </a:cubicBezTo>
                    <a:cubicBezTo>
                      <a:pt x="6" y="5"/>
                      <a:pt x="6" y="7"/>
                      <a:pt x="6" y="10"/>
                    </a:cubicBezTo>
                    <a:cubicBezTo>
                      <a:pt x="3" y="9"/>
                      <a:pt x="3" y="11"/>
                      <a:pt x="0" y="11"/>
                    </a:cubicBezTo>
                    <a:cubicBezTo>
                      <a:pt x="1" y="9"/>
                      <a:pt x="0" y="8"/>
                      <a:pt x="1" y="6"/>
                    </a:cubicBezTo>
                    <a:cubicBezTo>
                      <a:pt x="3" y="6"/>
                      <a:pt x="4" y="7"/>
                      <a:pt x="4" y="9"/>
                    </a:cubicBezTo>
                    <a:cubicBezTo>
                      <a:pt x="5" y="6"/>
                      <a:pt x="3" y="5"/>
                      <a:pt x="6" y="4"/>
                    </a:cubicBezTo>
                    <a:cubicBezTo>
                      <a:pt x="6" y="2"/>
                      <a:pt x="3" y="3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grpSp>
            <p:nvGrpSpPr>
              <p:cNvPr id="181475" name="Group 1251"/>
              <p:cNvGrpSpPr>
                <a:grpSpLocks/>
              </p:cNvGrpSpPr>
              <p:nvPr/>
            </p:nvGrpSpPr>
            <p:grpSpPr bwMode="auto">
              <a:xfrm rot="25209254">
                <a:off x="2513" y="5072"/>
                <a:ext cx="136" cy="136"/>
                <a:chOff x="1292" y="1310"/>
                <a:chExt cx="1900" cy="1900"/>
              </a:xfrm>
            </p:grpSpPr>
            <p:sp>
              <p:nvSpPr>
                <p:cNvPr id="181476" name="AutoShape 125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77" name="AutoShape 125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78" name="Group 1254"/>
              <p:cNvGrpSpPr>
                <a:grpSpLocks/>
              </p:cNvGrpSpPr>
              <p:nvPr/>
            </p:nvGrpSpPr>
            <p:grpSpPr bwMode="auto">
              <a:xfrm rot="25209254">
                <a:off x="4115" y="4464"/>
                <a:ext cx="136" cy="136"/>
                <a:chOff x="1292" y="1310"/>
                <a:chExt cx="1900" cy="1900"/>
              </a:xfrm>
            </p:grpSpPr>
            <p:sp>
              <p:nvSpPr>
                <p:cNvPr id="181479" name="AutoShape 125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80" name="AutoShape 125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81" name="Group 1257"/>
              <p:cNvGrpSpPr>
                <a:grpSpLocks/>
              </p:cNvGrpSpPr>
              <p:nvPr/>
            </p:nvGrpSpPr>
            <p:grpSpPr bwMode="auto">
              <a:xfrm rot="25209254">
                <a:off x="4062" y="4765"/>
                <a:ext cx="91" cy="91"/>
                <a:chOff x="1292" y="1310"/>
                <a:chExt cx="1900" cy="1900"/>
              </a:xfrm>
            </p:grpSpPr>
            <p:sp>
              <p:nvSpPr>
                <p:cNvPr id="181482" name="AutoShape 125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83" name="AutoShape 125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84" name="Group 1260"/>
              <p:cNvGrpSpPr>
                <a:grpSpLocks/>
              </p:cNvGrpSpPr>
              <p:nvPr/>
            </p:nvGrpSpPr>
            <p:grpSpPr bwMode="auto">
              <a:xfrm rot="25209254">
                <a:off x="3711" y="3973"/>
                <a:ext cx="91" cy="91"/>
                <a:chOff x="1292" y="1310"/>
                <a:chExt cx="1900" cy="1900"/>
              </a:xfrm>
            </p:grpSpPr>
            <p:sp>
              <p:nvSpPr>
                <p:cNvPr id="181485" name="AutoShape 126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86" name="AutoShape 126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87" name="Group 1263"/>
              <p:cNvGrpSpPr>
                <a:grpSpLocks/>
              </p:cNvGrpSpPr>
              <p:nvPr/>
            </p:nvGrpSpPr>
            <p:grpSpPr bwMode="auto">
              <a:xfrm rot="25209254">
                <a:off x="3797" y="5345"/>
                <a:ext cx="272" cy="272"/>
                <a:chOff x="1292" y="1310"/>
                <a:chExt cx="1900" cy="1900"/>
              </a:xfrm>
            </p:grpSpPr>
            <p:sp>
              <p:nvSpPr>
                <p:cNvPr id="181488" name="AutoShape 126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89" name="AutoShape 126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90" name="Group 1266"/>
              <p:cNvGrpSpPr>
                <a:grpSpLocks/>
              </p:cNvGrpSpPr>
              <p:nvPr/>
            </p:nvGrpSpPr>
            <p:grpSpPr bwMode="auto">
              <a:xfrm rot="25209254">
                <a:off x="2396" y="2565"/>
                <a:ext cx="136" cy="136"/>
                <a:chOff x="1292" y="1310"/>
                <a:chExt cx="1900" cy="1900"/>
              </a:xfrm>
            </p:grpSpPr>
            <p:sp>
              <p:nvSpPr>
                <p:cNvPr id="181491" name="AutoShape 126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92" name="AutoShape 126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93" name="Group 1269"/>
              <p:cNvGrpSpPr>
                <a:grpSpLocks/>
              </p:cNvGrpSpPr>
              <p:nvPr/>
            </p:nvGrpSpPr>
            <p:grpSpPr bwMode="auto">
              <a:xfrm rot="25209254">
                <a:off x="2249" y="3755"/>
                <a:ext cx="91" cy="91"/>
                <a:chOff x="1292" y="1310"/>
                <a:chExt cx="1900" cy="1900"/>
              </a:xfrm>
            </p:grpSpPr>
            <p:sp>
              <p:nvSpPr>
                <p:cNvPr id="181494" name="AutoShape 127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95" name="AutoShape 127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96" name="Group 1272"/>
              <p:cNvGrpSpPr>
                <a:grpSpLocks/>
              </p:cNvGrpSpPr>
              <p:nvPr/>
            </p:nvGrpSpPr>
            <p:grpSpPr bwMode="auto">
              <a:xfrm rot="25209254">
                <a:off x="2637" y="2232"/>
                <a:ext cx="91" cy="91"/>
                <a:chOff x="1292" y="1310"/>
                <a:chExt cx="1900" cy="1900"/>
              </a:xfrm>
            </p:grpSpPr>
            <p:sp>
              <p:nvSpPr>
                <p:cNvPr id="181497" name="AutoShape 127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498" name="AutoShape 127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499" name="Group 1275"/>
              <p:cNvGrpSpPr>
                <a:grpSpLocks/>
              </p:cNvGrpSpPr>
              <p:nvPr/>
            </p:nvGrpSpPr>
            <p:grpSpPr bwMode="auto">
              <a:xfrm rot="25209254">
                <a:off x="3376" y="4408"/>
                <a:ext cx="136" cy="136"/>
                <a:chOff x="1292" y="1310"/>
                <a:chExt cx="1900" cy="1900"/>
              </a:xfrm>
            </p:grpSpPr>
            <p:sp>
              <p:nvSpPr>
                <p:cNvPr id="181500" name="AutoShape 127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01" name="AutoShape 127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02" name="Group 1278"/>
              <p:cNvGrpSpPr>
                <a:grpSpLocks/>
              </p:cNvGrpSpPr>
              <p:nvPr/>
            </p:nvGrpSpPr>
            <p:grpSpPr bwMode="auto">
              <a:xfrm rot="25209254">
                <a:off x="2835" y="3788"/>
                <a:ext cx="136" cy="136"/>
                <a:chOff x="1292" y="1310"/>
                <a:chExt cx="1900" cy="1900"/>
              </a:xfrm>
            </p:grpSpPr>
            <p:sp>
              <p:nvSpPr>
                <p:cNvPr id="181503" name="AutoShape 127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04" name="AutoShape 128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05" name="Group 1281"/>
              <p:cNvGrpSpPr>
                <a:grpSpLocks/>
              </p:cNvGrpSpPr>
              <p:nvPr/>
            </p:nvGrpSpPr>
            <p:grpSpPr bwMode="auto">
              <a:xfrm rot="25209254">
                <a:off x="2609" y="3633"/>
                <a:ext cx="91" cy="91"/>
                <a:chOff x="1292" y="1310"/>
                <a:chExt cx="1900" cy="1900"/>
              </a:xfrm>
            </p:grpSpPr>
            <p:sp>
              <p:nvSpPr>
                <p:cNvPr id="181506" name="AutoShape 128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07" name="AutoShape 128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08" name="Group 1284"/>
              <p:cNvGrpSpPr>
                <a:grpSpLocks/>
              </p:cNvGrpSpPr>
              <p:nvPr/>
            </p:nvGrpSpPr>
            <p:grpSpPr bwMode="auto">
              <a:xfrm rot="25209254">
                <a:off x="1736" y="2953"/>
                <a:ext cx="91" cy="91"/>
                <a:chOff x="1292" y="1310"/>
                <a:chExt cx="1900" cy="1900"/>
              </a:xfrm>
            </p:grpSpPr>
            <p:sp>
              <p:nvSpPr>
                <p:cNvPr id="181509" name="AutoShape 128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10" name="AutoShape 128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11" name="Group 1287"/>
              <p:cNvGrpSpPr>
                <a:grpSpLocks/>
              </p:cNvGrpSpPr>
              <p:nvPr/>
            </p:nvGrpSpPr>
            <p:grpSpPr bwMode="auto">
              <a:xfrm rot="25209254">
                <a:off x="3121" y="3173"/>
                <a:ext cx="136" cy="136"/>
                <a:chOff x="1292" y="1310"/>
                <a:chExt cx="1900" cy="1900"/>
              </a:xfrm>
            </p:grpSpPr>
            <p:sp>
              <p:nvSpPr>
                <p:cNvPr id="181512" name="AutoShape 128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13" name="AutoShape 128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14" name="Group 1290"/>
              <p:cNvGrpSpPr>
                <a:grpSpLocks/>
              </p:cNvGrpSpPr>
              <p:nvPr/>
            </p:nvGrpSpPr>
            <p:grpSpPr bwMode="auto">
              <a:xfrm rot="25209254">
                <a:off x="2499" y="4605"/>
                <a:ext cx="136" cy="136"/>
                <a:chOff x="1292" y="1310"/>
                <a:chExt cx="1900" cy="1900"/>
              </a:xfrm>
            </p:grpSpPr>
            <p:sp>
              <p:nvSpPr>
                <p:cNvPr id="181515" name="AutoShape 129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16" name="AutoShape 129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17" name="Group 1293"/>
              <p:cNvGrpSpPr>
                <a:grpSpLocks/>
              </p:cNvGrpSpPr>
              <p:nvPr/>
            </p:nvGrpSpPr>
            <p:grpSpPr bwMode="auto">
              <a:xfrm rot="25209254">
                <a:off x="2706" y="4126"/>
                <a:ext cx="91" cy="91"/>
                <a:chOff x="1292" y="1310"/>
                <a:chExt cx="1900" cy="1900"/>
              </a:xfrm>
            </p:grpSpPr>
            <p:sp>
              <p:nvSpPr>
                <p:cNvPr id="181518" name="AutoShape 129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19" name="AutoShape 129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20" name="Group 1296"/>
              <p:cNvGrpSpPr>
                <a:grpSpLocks/>
              </p:cNvGrpSpPr>
              <p:nvPr/>
            </p:nvGrpSpPr>
            <p:grpSpPr bwMode="auto">
              <a:xfrm rot="25209254">
                <a:off x="817" y="1992"/>
                <a:ext cx="136" cy="136"/>
                <a:chOff x="1292" y="1310"/>
                <a:chExt cx="1900" cy="1900"/>
              </a:xfrm>
            </p:grpSpPr>
            <p:sp>
              <p:nvSpPr>
                <p:cNvPr id="181521" name="AutoShape 129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22" name="AutoShape 129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23" name="Group 1299"/>
              <p:cNvGrpSpPr>
                <a:grpSpLocks/>
              </p:cNvGrpSpPr>
              <p:nvPr/>
            </p:nvGrpSpPr>
            <p:grpSpPr bwMode="auto">
              <a:xfrm rot="25209254">
                <a:off x="572" y="1459"/>
                <a:ext cx="91" cy="91"/>
                <a:chOff x="1292" y="1310"/>
                <a:chExt cx="1900" cy="1900"/>
              </a:xfrm>
            </p:grpSpPr>
            <p:sp>
              <p:nvSpPr>
                <p:cNvPr id="181524" name="AutoShape 130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25" name="AutoShape 130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26" name="Group 1302"/>
              <p:cNvGrpSpPr>
                <a:grpSpLocks/>
              </p:cNvGrpSpPr>
              <p:nvPr/>
            </p:nvGrpSpPr>
            <p:grpSpPr bwMode="auto">
              <a:xfrm rot="25209254">
                <a:off x="1077" y="2360"/>
                <a:ext cx="272" cy="272"/>
                <a:chOff x="1292" y="1310"/>
                <a:chExt cx="1900" cy="1900"/>
              </a:xfrm>
            </p:grpSpPr>
            <p:sp>
              <p:nvSpPr>
                <p:cNvPr id="181527" name="AutoShape 130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28" name="AutoShape 130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29" name="Group 1305"/>
              <p:cNvGrpSpPr>
                <a:grpSpLocks/>
              </p:cNvGrpSpPr>
              <p:nvPr/>
            </p:nvGrpSpPr>
            <p:grpSpPr bwMode="auto">
              <a:xfrm rot="25209254">
                <a:off x="3303" y="4775"/>
                <a:ext cx="136" cy="136"/>
                <a:chOff x="1292" y="1310"/>
                <a:chExt cx="1900" cy="1900"/>
              </a:xfrm>
            </p:grpSpPr>
            <p:sp>
              <p:nvSpPr>
                <p:cNvPr id="181530" name="AutoShape 130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31" name="AutoShape 130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32" name="Group 1308"/>
              <p:cNvGrpSpPr>
                <a:grpSpLocks/>
              </p:cNvGrpSpPr>
              <p:nvPr/>
            </p:nvGrpSpPr>
            <p:grpSpPr bwMode="auto">
              <a:xfrm rot="25209254">
                <a:off x="1973" y="4290"/>
                <a:ext cx="91" cy="91"/>
                <a:chOff x="1292" y="1310"/>
                <a:chExt cx="1900" cy="1900"/>
              </a:xfrm>
            </p:grpSpPr>
            <p:sp>
              <p:nvSpPr>
                <p:cNvPr id="181533" name="AutoShape 130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34" name="AutoShape 131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35" name="Group 1311"/>
              <p:cNvGrpSpPr>
                <a:grpSpLocks/>
              </p:cNvGrpSpPr>
              <p:nvPr/>
            </p:nvGrpSpPr>
            <p:grpSpPr bwMode="auto">
              <a:xfrm rot="25209254">
                <a:off x="2837" y="4413"/>
                <a:ext cx="136" cy="136"/>
                <a:chOff x="1292" y="1310"/>
                <a:chExt cx="1900" cy="1900"/>
              </a:xfrm>
            </p:grpSpPr>
            <p:sp>
              <p:nvSpPr>
                <p:cNvPr id="181536" name="AutoShape 131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37" name="AutoShape 131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38" name="Group 1314"/>
              <p:cNvGrpSpPr>
                <a:grpSpLocks/>
              </p:cNvGrpSpPr>
              <p:nvPr/>
            </p:nvGrpSpPr>
            <p:grpSpPr bwMode="auto">
              <a:xfrm rot="25209254">
                <a:off x="2618" y="4277"/>
                <a:ext cx="136" cy="136"/>
                <a:chOff x="1292" y="1310"/>
                <a:chExt cx="1900" cy="1900"/>
              </a:xfrm>
            </p:grpSpPr>
            <p:sp>
              <p:nvSpPr>
                <p:cNvPr id="181539" name="AutoShape 131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40" name="AutoShape 131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41" name="Group 1317"/>
              <p:cNvGrpSpPr>
                <a:grpSpLocks/>
              </p:cNvGrpSpPr>
              <p:nvPr/>
            </p:nvGrpSpPr>
            <p:grpSpPr bwMode="auto">
              <a:xfrm rot="25209254">
                <a:off x="3303" y="4775"/>
                <a:ext cx="136" cy="136"/>
                <a:chOff x="1292" y="1310"/>
                <a:chExt cx="1900" cy="1900"/>
              </a:xfrm>
            </p:grpSpPr>
            <p:sp>
              <p:nvSpPr>
                <p:cNvPr id="181542" name="AutoShape 131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43" name="AutoShape 131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44" name="Group 1320"/>
              <p:cNvGrpSpPr>
                <a:grpSpLocks/>
              </p:cNvGrpSpPr>
              <p:nvPr/>
            </p:nvGrpSpPr>
            <p:grpSpPr bwMode="auto">
              <a:xfrm rot="25209254">
                <a:off x="2469" y="4110"/>
                <a:ext cx="91" cy="91"/>
                <a:chOff x="1292" y="1310"/>
                <a:chExt cx="1900" cy="1900"/>
              </a:xfrm>
            </p:grpSpPr>
            <p:sp>
              <p:nvSpPr>
                <p:cNvPr id="181545" name="AutoShape 132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46" name="AutoShape 132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47" name="Group 1323"/>
              <p:cNvGrpSpPr>
                <a:grpSpLocks/>
              </p:cNvGrpSpPr>
              <p:nvPr/>
            </p:nvGrpSpPr>
            <p:grpSpPr bwMode="auto">
              <a:xfrm rot="25209254">
                <a:off x="2837" y="4413"/>
                <a:ext cx="136" cy="136"/>
                <a:chOff x="1292" y="1310"/>
                <a:chExt cx="1900" cy="1900"/>
              </a:xfrm>
            </p:grpSpPr>
            <p:sp>
              <p:nvSpPr>
                <p:cNvPr id="181548" name="AutoShape 132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49" name="AutoShape 132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50" name="Group 1326"/>
              <p:cNvGrpSpPr>
                <a:grpSpLocks/>
              </p:cNvGrpSpPr>
              <p:nvPr/>
            </p:nvGrpSpPr>
            <p:grpSpPr bwMode="auto">
              <a:xfrm rot="25209254">
                <a:off x="2309" y="3297"/>
                <a:ext cx="272" cy="272"/>
                <a:chOff x="1292" y="1310"/>
                <a:chExt cx="1900" cy="1900"/>
              </a:xfrm>
            </p:grpSpPr>
            <p:sp>
              <p:nvSpPr>
                <p:cNvPr id="181551" name="AutoShape 132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52" name="AutoShape 132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53" name="Group 1329"/>
              <p:cNvGrpSpPr>
                <a:grpSpLocks/>
              </p:cNvGrpSpPr>
              <p:nvPr/>
            </p:nvGrpSpPr>
            <p:grpSpPr bwMode="auto">
              <a:xfrm rot="25209254">
                <a:off x="1600" y="1753"/>
                <a:ext cx="136" cy="136"/>
                <a:chOff x="1292" y="1310"/>
                <a:chExt cx="1900" cy="1900"/>
              </a:xfrm>
            </p:grpSpPr>
            <p:sp>
              <p:nvSpPr>
                <p:cNvPr id="181554" name="AutoShape 133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55" name="AutoShape 133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56" name="Group 1332"/>
              <p:cNvGrpSpPr>
                <a:grpSpLocks/>
              </p:cNvGrpSpPr>
              <p:nvPr/>
            </p:nvGrpSpPr>
            <p:grpSpPr bwMode="auto">
              <a:xfrm rot="25209254">
                <a:off x="1400" y="2308"/>
                <a:ext cx="136" cy="136"/>
                <a:chOff x="1292" y="1310"/>
                <a:chExt cx="1900" cy="1900"/>
              </a:xfrm>
            </p:grpSpPr>
            <p:sp>
              <p:nvSpPr>
                <p:cNvPr id="181557" name="AutoShape 133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58" name="AutoShape 133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59" name="Group 1335"/>
              <p:cNvGrpSpPr>
                <a:grpSpLocks/>
              </p:cNvGrpSpPr>
              <p:nvPr/>
            </p:nvGrpSpPr>
            <p:grpSpPr bwMode="auto">
              <a:xfrm rot="19827448">
                <a:off x="4082" y="1247"/>
                <a:ext cx="136" cy="136"/>
                <a:chOff x="1292" y="1310"/>
                <a:chExt cx="1900" cy="1900"/>
              </a:xfrm>
            </p:grpSpPr>
            <p:sp>
              <p:nvSpPr>
                <p:cNvPr id="181560" name="AutoShape 133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61" name="AutoShape 133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62" name="Group 1338"/>
              <p:cNvGrpSpPr>
                <a:grpSpLocks/>
              </p:cNvGrpSpPr>
              <p:nvPr/>
            </p:nvGrpSpPr>
            <p:grpSpPr bwMode="auto">
              <a:xfrm rot="19827448">
                <a:off x="2989" y="60"/>
                <a:ext cx="91" cy="91"/>
                <a:chOff x="1292" y="1310"/>
                <a:chExt cx="1900" cy="1900"/>
              </a:xfrm>
            </p:grpSpPr>
            <p:sp>
              <p:nvSpPr>
                <p:cNvPr id="181563" name="AutoShape 133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64" name="AutoShape 134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65" name="Group 1341"/>
              <p:cNvGrpSpPr>
                <a:grpSpLocks/>
              </p:cNvGrpSpPr>
              <p:nvPr/>
            </p:nvGrpSpPr>
            <p:grpSpPr bwMode="auto">
              <a:xfrm rot="19827448">
                <a:off x="1575" y="1323"/>
                <a:ext cx="136" cy="136"/>
                <a:chOff x="1292" y="1310"/>
                <a:chExt cx="1900" cy="1900"/>
              </a:xfrm>
            </p:grpSpPr>
            <p:sp>
              <p:nvSpPr>
                <p:cNvPr id="181566" name="AutoShape 134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67" name="AutoShape 134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68" name="Group 1344"/>
              <p:cNvGrpSpPr>
                <a:grpSpLocks/>
              </p:cNvGrpSpPr>
              <p:nvPr/>
            </p:nvGrpSpPr>
            <p:grpSpPr bwMode="auto">
              <a:xfrm rot="19827448">
                <a:off x="2764" y="1521"/>
                <a:ext cx="91" cy="91"/>
                <a:chOff x="1292" y="1310"/>
                <a:chExt cx="1900" cy="1900"/>
              </a:xfrm>
            </p:grpSpPr>
            <p:sp>
              <p:nvSpPr>
                <p:cNvPr id="181569" name="AutoShape 134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70" name="AutoShape 134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71" name="Group 1347"/>
              <p:cNvGrpSpPr>
                <a:grpSpLocks/>
              </p:cNvGrpSpPr>
              <p:nvPr/>
            </p:nvGrpSpPr>
            <p:grpSpPr bwMode="auto">
              <a:xfrm rot="19827448">
                <a:off x="1243" y="1125"/>
                <a:ext cx="91" cy="91"/>
                <a:chOff x="1292" y="1310"/>
                <a:chExt cx="1900" cy="1900"/>
              </a:xfrm>
            </p:grpSpPr>
            <p:sp>
              <p:nvSpPr>
                <p:cNvPr id="181572" name="AutoShape 134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73" name="AutoShape 134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74" name="Group 1350"/>
              <p:cNvGrpSpPr>
                <a:grpSpLocks/>
              </p:cNvGrpSpPr>
              <p:nvPr/>
            </p:nvGrpSpPr>
            <p:grpSpPr bwMode="auto">
              <a:xfrm rot="19827448">
                <a:off x="3423" y="354"/>
                <a:ext cx="136" cy="136"/>
                <a:chOff x="1292" y="1310"/>
                <a:chExt cx="1900" cy="1900"/>
              </a:xfrm>
            </p:grpSpPr>
            <p:sp>
              <p:nvSpPr>
                <p:cNvPr id="181575" name="AutoShape 135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76" name="AutoShape 135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77" name="Group 1353"/>
              <p:cNvGrpSpPr>
                <a:grpSpLocks/>
              </p:cNvGrpSpPr>
              <p:nvPr/>
            </p:nvGrpSpPr>
            <p:grpSpPr bwMode="auto">
              <a:xfrm rot="19827448">
                <a:off x="2828" y="856"/>
                <a:ext cx="136" cy="136"/>
                <a:chOff x="1292" y="1310"/>
                <a:chExt cx="1900" cy="1900"/>
              </a:xfrm>
            </p:grpSpPr>
            <p:sp>
              <p:nvSpPr>
                <p:cNvPr id="181578" name="AutoShape 135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79" name="AutoShape 135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80" name="Group 1356"/>
              <p:cNvGrpSpPr>
                <a:grpSpLocks/>
              </p:cNvGrpSpPr>
              <p:nvPr/>
            </p:nvGrpSpPr>
            <p:grpSpPr bwMode="auto">
              <a:xfrm rot="19827448">
                <a:off x="2644" y="1160"/>
                <a:ext cx="91" cy="91"/>
                <a:chOff x="1292" y="1310"/>
                <a:chExt cx="1900" cy="1900"/>
              </a:xfrm>
            </p:grpSpPr>
            <p:sp>
              <p:nvSpPr>
                <p:cNvPr id="181581" name="AutoShape 135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82" name="AutoShape 135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83" name="Group 1359"/>
              <p:cNvGrpSpPr>
                <a:grpSpLocks/>
              </p:cNvGrpSpPr>
              <p:nvPr/>
            </p:nvGrpSpPr>
            <p:grpSpPr bwMode="auto">
              <a:xfrm rot="19827448">
                <a:off x="1959" y="2030"/>
                <a:ext cx="91" cy="91"/>
                <a:chOff x="1292" y="1310"/>
                <a:chExt cx="1900" cy="1900"/>
              </a:xfrm>
            </p:grpSpPr>
            <p:sp>
              <p:nvSpPr>
                <p:cNvPr id="181584" name="AutoShape 136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85" name="AutoShape 136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86" name="Group 1362"/>
              <p:cNvGrpSpPr>
                <a:grpSpLocks/>
              </p:cNvGrpSpPr>
              <p:nvPr/>
            </p:nvGrpSpPr>
            <p:grpSpPr bwMode="auto">
              <a:xfrm rot="19827448">
                <a:off x="2187" y="602"/>
                <a:ext cx="136" cy="136"/>
                <a:chOff x="1292" y="1310"/>
                <a:chExt cx="1900" cy="1900"/>
              </a:xfrm>
            </p:grpSpPr>
            <p:sp>
              <p:nvSpPr>
                <p:cNvPr id="181587" name="AutoShape 136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88" name="AutoShape 136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89" name="Group 1365"/>
              <p:cNvGrpSpPr>
                <a:grpSpLocks/>
              </p:cNvGrpSpPr>
              <p:nvPr/>
            </p:nvGrpSpPr>
            <p:grpSpPr bwMode="auto">
              <a:xfrm rot="19827448">
                <a:off x="3545" y="1153"/>
                <a:ext cx="136" cy="136"/>
                <a:chOff x="1292" y="1310"/>
                <a:chExt cx="1900" cy="1900"/>
              </a:xfrm>
            </p:grpSpPr>
            <p:sp>
              <p:nvSpPr>
                <p:cNvPr id="181590" name="AutoShape 136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91" name="AutoShape 136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92" name="Group 1368"/>
              <p:cNvGrpSpPr>
                <a:grpSpLocks/>
              </p:cNvGrpSpPr>
              <p:nvPr/>
            </p:nvGrpSpPr>
            <p:grpSpPr bwMode="auto">
              <a:xfrm rot="19827448">
                <a:off x="3137" y="1066"/>
                <a:ext cx="91" cy="91"/>
                <a:chOff x="1292" y="1310"/>
                <a:chExt cx="1900" cy="1900"/>
              </a:xfrm>
            </p:grpSpPr>
            <p:sp>
              <p:nvSpPr>
                <p:cNvPr id="181593" name="AutoShape 136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94" name="AutoShape 137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95" name="Group 1371"/>
              <p:cNvGrpSpPr>
                <a:grpSpLocks/>
              </p:cNvGrpSpPr>
              <p:nvPr/>
            </p:nvGrpSpPr>
            <p:grpSpPr bwMode="auto">
              <a:xfrm rot="19827448">
                <a:off x="994" y="2900"/>
                <a:ext cx="136" cy="136"/>
                <a:chOff x="1292" y="1310"/>
                <a:chExt cx="1900" cy="1900"/>
              </a:xfrm>
            </p:grpSpPr>
            <p:sp>
              <p:nvSpPr>
                <p:cNvPr id="181596" name="AutoShape 137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597" name="AutoShape 137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598" name="Group 1374"/>
              <p:cNvGrpSpPr>
                <a:grpSpLocks/>
              </p:cNvGrpSpPr>
              <p:nvPr/>
            </p:nvGrpSpPr>
            <p:grpSpPr bwMode="auto">
              <a:xfrm rot="19827448">
                <a:off x="458" y="3186"/>
                <a:ext cx="91" cy="91"/>
                <a:chOff x="1292" y="1310"/>
                <a:chExt cx="1900" cy="1900"/>
              </a:xfrm>
            </p:grpSpPr>
            <p:sp>
              <p:nvSpPr>
                <p:cNvPr id="181599" name="AutoShape 137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00" name="AutoShape 137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01" name="Group 1377"/>
              <p:cNvGrpSpPr>
                <a:grpSpLocks/>
              </p:cNvGrpSpPr>
              <p:nvPr/>
            </p:nvGrpSpPr>
            <p:grpSpPr bwMode="auto">
              <a:xfrm rot="19827448">
                <a:off x="1363" y="2506"/>
                <a:ext cx="272" cy="272"/>
                <a:chOff x="1292" y="1310"/>
                <a:chExt cx="1900" cy="1900"/>
              </a:xfrm>
            </p:grpSpPr>
            <p:sp>
              <p:nvSpPr>
                <p:cNvPr id="181602" name="AutoShape 137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03" name="AutoShape 137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04" name="Group 1380"/>
              <p:cNvGrpSpPr>
                <a:grpSpLocks/>
              </p:cNvGrpSpPr>
              <p:nvPr/>
            </p:nvGrpSpPr>
            <p:grpSpPr bwMode="auto">
              <a:xfrm rot="19827448">
                <a:off x="3789" y="428"/>
                <a:ext cx="136" cy="136"/>
                <a:chOff x="1292" y="1310"/>
                <a:chExt cx="1900" cy="1900"/>
              </a:xfrm>
            </p:grpSpPr>
            <p:sp>
              <p:nvSpPr>
                <p:cNvPr id="181605" name="AutoShape 1381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06" name="AutoShape 1382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07" name="Group 1383"/>
              <p:cNvGrpSpPr>
                <a:grpSpLocks/>
              </p:cNvGrpSpPr>
              <p:nvPr/>
            </p:nvGrpSpPr>
            <p:grpSpPr bwMode="auto">
              <a:xfrm rot="19827448">
                <a:off x="3297" y="1800"/>
                <a:ext cx="91" cy="91"/>
                <a:chOff x="1292" y="1310"/>
                <a:chExt cx="1900" cy="1900"/>
              </a:xfrm>
            </p:grpSpPr>
            <p:sp>
              <p:nvSpPr>
                <p:cNvPr id="181608" name="AutoShape 138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09" name="AutoShape 138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10" name="Group 1386"/>
              <p:cNvGrpSpPr>
                <a:grpSpLocks/>
              </p:cNvGrpSpPr>
              <p:nvPr/>
            </p:nvGrpSpPr>
            <p:grpSpPr bwMode="auto">
              <a:xfrm rot="19827448">
                <a:off x="3425" y="893"/>
                <a:ext cx="136" cy="136"/>
                <a:chOff x="1292" y="1310"/>
                <a:chExt cx="1900" cy="1900"/>
              </a:xfrm>
            </p:grpSpPr>
            <p:sp>
              <p:nvSpPr>
                <p:cNvPr id="181611" name="AutoShape 138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12" name="AutoShape 138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13" name="Group 1389"/>
              <p:cNvGrpSpPr>
                <a:grpSpLocks/>
              </p:cNvGrpSpPr>
              <p:nvPr/>
            </p:nvGrpSpPr>
            <p:grpSpPr bwMode="auto">
              <a:xfrm rot="19827448">
                <a:off x="3313" y="1141"/>
                <a:ext cx="136" cy="136"/>
                <a:chOff x="1292" y="1310"/>
                <a:chExt cx="1900" cy="1900"/>
              </a:xfrm>
            </p:grpSpPr>
            <p:sp>
              <p:nvSpPr>
                <p:cNvPr id="181614" name="AutoShape 139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15" name="AutoShape 139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16" name="Group 1392"/>
              <p:cNvGrpSpPr>
                <a:grpSpLocks/>
              </p:cNvGrpSpPr>
              <p:nvPr/>
            </p:nvGrpSpPr>
            <p:grpSpPr bwMode="auto">
              <a:xfrm rot="19827448">
                <a:off x="3789" y="428"/>
                <a:ext cx="136" cy="136"/>
                <a:chOff x="1292" y="1310"/>
                <a:chExt cx="1900" cy="1900"/>
              </a:xfrm>
            </p:grpSpPr>
            <p:sp>
              <p:nvSpPr>
                <p:cNvPr id="181617" name="AutoShape 139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18" name="AutoShape 139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19" name="Group 1395"/>
              <p:cNvGrpSpPr>
                <a:grpSpLocks/>
              </p:cNvGrpSpPr>
              <p:nvPr/>
            </p:nvGrpSpPr>
            <p:grpSpPr bwMode="auto">
              <a:xfrm rot="19827448">
                <a:off x="3120" y="1338"/>
                <a:ext cx="91" cy="91"/>
                <a:chOff x="1292" y="1310"/>
                <a:chExt cx="1900" cy="1900"/>
              </a:xfrm>
            </p:grpSpPr>
            <p:sp>
              <p:nvSpPr>
                <p:cNvPr id="181620" name="AutoShape 139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21" name="AutoShape 139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22" name="Group 1398"/>
              <p:cNvGrpSpPr>
                <a:grpSpLocks/>
              </p:cNvGrpSpPr>
              <p:nvPr/>
            </p:nvGrpSpPr>
            <p:grpSpPr bwMode="auto">
              <a:xfrm rot="19827448">
                <a:off x="3425" y="893"/>
                <a:ext cx="136" cy="136"/>
                <a:chOff x="1292" y="1310"/>
                <a:chExt cx="1900" cy="1900"/>
              </a:xfrm>
            </p:grpSpPr>
            <p:sp>
              <p:nvSpPr>
                <p:cNvPr id="181623" name="AutoShape 139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24" name="AutoShape 140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25" name="Group 1401"/>
              <p:cNvGrpSpPr>
                <a:grpSpLocks/>
              </p:cNvGrpSpPr>
              <p:nvPr/>
            </p:nvGrpSpPr>
            <p:grpSpPr bwMode="auto">
              <a:xfrm rot="19827448">
                <a:off x="2307" y="1279"/>
                <a:ext cx="272" cy="272"/>
                <a:chOff x="1292" y="1310"/>
                <a:chExt cx="1900" cy="1900"/>
              </a:xfrm>
            </p:grpSpPr>
            <p:sp>
              <p:nvSpPr>
                <p:cNvPr id="181626" name="AutoShape 140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27" name="AutoShape 140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rgbClr val="66CCFF">
                        <a:alpha val="80000"/>
                      </a:srgb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28" name="Group 1404"/>
              <p:cNvGrpSpPr>
                <a:grpSpLocks/>
              </p:cNvGrpSpPr>
              <p:nvPr/>
            </p:nvGrpSpPr>
            <p:grpSpPr bwMode="auto">
              <a:xfrm rot="19827448">
                <a:off x="759" y="2116"/>
                <a:ext cx="136" cy="136"/>
                <a:chOff x="1292" y="1310"/>
                <a:chExt cx="1900" cy="1900"/>
              </a:xfrm>
            </p:grpSpPr>
            <p:sp>
              <p:nvSpPr>
                <p:cNvPr id="181629" name="AutoShape 1405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30" name="AutoShape 1406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31" name="Group 1407"/>
              <p:cNvGrpSpPr>
                <a:grpSpLocks/>
              </p:cNvGrpSpPr>
              <p:nvPr/>
            </p:nvGrpSpPr>
            <p:grpSpPr bwMode="auto">
              <a:xfrm rot="19827448">
                <a:off x="1312" y="2318"/>
                <a:ext cx="136" cy="136"/>
                <a:chOff x="1292" y="1310"/>
                <a:chExt cx="1900" cy="1900"/>
              </a:xfrm>
            </p:grpSpPr>
            <p:sp>
              <p:nvSpPr>
                <p:cNvPr id="181632" name="AutoShape 1408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33" name="AutoShape 1409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sp>
            <p:nvSpPr>
              <p:cNvPr id="181634" name="Freeform 1410"/>
              <p:cNvSpPr>
                <a:spLocks/>
              </p:cNvSpPr>
              <p:nvPr/>
            </p:nvSpPr>
            <p:spPr bwMode="auto">
              <a:xfrm rot="15600000">
                <a:off x="7391" y="589"/>
                <a:ext cx="17" cy="26"/>
              </a:xfrm>
              <a:custGeom>
                <a:avLst/>
                <a:gdLst>
                  <a:gd name="T0" fmla="*/ 4 w 7"/>
                  <a:gd name="T1" fmla="*/ 0 h 11"/>
                  <a:gd name="T2" fmla="*/ 7 w 7"/>
                  <a:gd name="T3" fmla="*/ 3 h 11"/>
                  <a:gd name="T4" fmla="*/ 6 w 7"/>
                  <a:gd name="T5" fmla="*/ 10 h 11"/>
                  <a:gd name="T6" fmla="*/ 0 w 7"/>
                  <a:gd name="T7" fmla="*/ 11 h 11"/>
                  <a:gd name="T8" fmla="*/ 1 w 7"/>
                  <a:gd name="T9" fmla="*/ 6 h 11"/>
                  <a:gd name="T10" fmla="*/ 4 w 7"/>
                  <a:gd name="T11" fmla="*/ 9 h 11"/>
                  <a:gd name="T12" fmla="*/ 6 w 7"/>
                  <a:gd name="T13" fmla="*/ 4 h 11"/>
                  <a:gd name="T14" fmla="*/ 4 w 7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11">
                    <a:moveTo>
                      <a:pt x="4" y="0"/>
                    </a:moveTo>
                    <a:cubicBezTo>
                      <a:pt x="5" y="1"/>
                      <a:pt x="5" y="3"/>
                      <a:pt x="7" y="3"/>
                    </a:cubicBezTo>
                    <a:cubicBezTo>
                      <a:pt x="6" y="5"/>
                      <a:pt x="6" y="7"/>
                      <a:pt x="6" y="10"/>
                    </a:cubicBezTo>
                    <a:cubicBezTo>
                      <a:pt x="3" y="9"/>
                      <a:pt x="3" y="11"/>
                      <a:pt x="0" y="11"/>
                    </a:cubicBezTo>
                    <a:cubicBezTo>
                      <a:pt x="1" y="9"/>
                      <a:pt x="0" y="8"/>
                      <a:pt x="1" y="6"/>
                    </a:cubicBezTo>
                    <a:cubicBezTo>
                      <a:pt x="3" y="6"/>
                      <a:pt x="4" y="7"/>
                      <a:pt x="4" y="9"/>
                    </a:cubicBezTo>
                    <a:cubicBezTo>
                      <a:pt x="5" y="6"/>
                      <a:pt x="3" y="5"/>
                      <a:pt x="6" y="4"/>
                    </a:cubicBezTo>
                    <a:cubicBezTo>
                      <a:pt x="6" y="2"/>
                      <a:pt x="3" y="3"/>
                      <a:pt x="4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181635" name="AutoShape 1411"/>
              <p:cNvSpPr>
                <a:spLocks noChangeArrowheads="1"/>
              </p:cNvSpPr>
              <p:nvPr/>
            </p:nvSpPr>
            <p:spPr bwMode="auto">
              <a:xfrm rot="19019877">
                <a:off x="5434" y="-21"/>
                <a:ext cx="272" cy="272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36" name="AutoShape 1412"/>
              <p:cNvSpPr>
                <a:spLocks noChangeArrowheads="1"/>
              </p:cNvSpPr>
              <p:nvPr/>
            </p:nvSpPr>
            <p:spPr bwMode="auto">
              <a:xfrm rot="16500000">
                <a:off x="5434" y="-15"/>
                <a:ext cx="265" cy="265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rgbClr val="66CCFF">
                      <a:alpha val="80000"/>
                    </a:srgb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37" name="AutoShape 1413"/>
              <p:cNvSpPr>
                <a:spLocks noChangeArrowheads="1"/>
              </p:cNvSpPr>
              <p:nvPr/>
            </p:nvSpPr>
            <p:spPr bwMode="auto">
              <a:xfrm rot="19019877">
                <a:off x="6662" y="1431"/>
                <a:ext cx="136" cy="136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38" name="AutoShape 1414"/>
              <p:cNvSpPr>
                <a:spLocks noChangeArrowheads="1"/>
              </p:cNvSpPr>
              <p:nvPr/>
            </p:nvSpPr>
            <p:spPr bwMode="auto">
              <a:xfrm rot="16500000">
                <a:off x="6662" y="1435"/>
                <a:ext cx="132" cy="132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39" name="AutoShape 1415"/>
              <p:cNvSpPr>
                <a:spLocks noChangeArrowheads="1"/>
              </p:cNvSpPr>
              <p:nvPr/>
            </p:nvSpPr>
            <p:spPr bwMode="auto">
              <a:xfrm rot="19019877">
                <a:off x="7299" y="492"/>
                <a:ext cx="91" cy="91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0" name="AutoShape 1416"/>
              <p:cNvSpPr>
                <a:spLocks noChangeArrowheads="1"/>
              </p:cNvSpPr>
              <p:nvPr/>
            </p:nvSpPr>
            <p:spPr bwMode="auto">
              <a:xfrm rot="16500000">
                <a:off x="7299" y="494"/>
                <a:ext cx="89" cy="89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1" name="AutoShape 1417"/>
              <p:cNvSpPr>
                <a:spLocks noChangeArrowheads="1"/>
              </p:cNvSpPr>
              <p:nvPr/>
            </p:nvSpPr>
            <p:spPr bwMode="auto">
              <a:xfrm rot="19019877">
                <a:off x="7209" y="2077"/>
                <a:ext cx="91" cy="91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2" name="AutoShape 1418"/>
              <p:cNvSpPr>
                <a:spLocks noChangeArrowheads="1"/>
              </p:cNvSpPr>
              <p:nvPr/>
            </p:nvSpPr>
            <p:spPr bwMode="auto">
              <a:xfrm rot="16500000">
                <a:off x="7209" y="2079"/>
                <a:ext cx="89" cy="89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3" name="AutoShape 1419"/>
              <p:cNvSpPr>
                <a:spLocks noChangeArrowheads="1"/>
              </p:cNvSpPr>
              <p:nvPr/>
            </p:nvSpPr>
            <p:spPr bwMode="auto">
              <a:xfrm rot="19019877">
                <a:off x="6457" y="177"/>
                <a:ext cx="272" cy="272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4" name="AutoShape 1420"/>
              <p:cNvSpPr>
                <a:spLocks noChangeArrowheads="1"/>
              </p:cNvSpPr>
              <p:nvPr/>
            </p:nvSpPr>
            <p:spPr bwMode="auto">
              <a:xfrm rot="16500000">
                <a:off x="6457" y="183"/>
                <a:ext cx="265" cy="265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rgbClr val="66CCFF">
                      <a:alpha val="80000"/>
                    </a:srgb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5" name="AutoShape 1421"/>
              <p:cNvSpPr>
                <a:spLocks noChangeArrowheads="1"/>
              </p:cNvSpPr>
              <p:nvPr/>
            </p:nvSpPr>
            <p:spPr bwMode="auto">
              <a:xfrm rot="19019877">
                <a:off x="5450" y="1074"/>
                <a:ext cx="136" cy="136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6" name="AutoShape 1422"/>
              <p:cNvSpPr>
                <a:spLocks noChangeArrowheads="1"/>
              </p:cNvSpPr>
              <p:nvPr/>
            </p:nvSpPr>
            <p:spPr bwMode="auto">
              <a:xfrm rot="16500000">
                <a:off x="5450" y="1078"/>
                <a:ext cx="132" cy="132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7" name="AutoShape 1423"/>
              <p:cNvSpPr>
                <a:spLocks noChangeArrowheads="1"/>
              </p:cNvSpPr>
              <p:nvPr/>
            </p:nvSpPr>
            <p:spPr bwMode="auto">
              <a:xfrm rot="19019877">
                <a:off x="6238" y="2458"/>
                <a:ext cx="136" cy="136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8" name="AutoShape 1424"/>
              <p:cNvSpPr>
                <a:spLocks noChangeArrowheads="1"/>
              </p:cNvSpPr>
              <p:nvPr/>
            </p:nvSpPr>
            <p:spPr bwMode="auto">
              <a:xfrm rot="16500000">
                <a:off x="6238" y="2462"/>
                <a:ext cx="132" cy="132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49" name="AutoShape 1425"/>
              <p:cNvSpPr>
                <a:spLocks noChangeArrowheads="1"/>
              </p:cNvSpPr>
              <p:nvPr/>
            </p:nvSpPr>
            <p:spPr bwMode="auto">
              <a:xfrm rot="19019877">
                <a:off x="6644" y="2269"/>
                <a:ext cx="91" cy="91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0" name="AutoShape 1426"/>
              <p:cNvSpPr>
                <a:spLocks noChangeArrowheads="1"/>
              </p:cNvSpPr>
              <p:nvPr/>
            </p:nvSpPr>
            <p:spPr bwMode="auto">
              <a:xfrm rot="16500000">
                <a:off x="6644" y="2271"/>
                <a:ext cx="89" cy="89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1" name="AutoShape 1427"/>
              <p:cNvSpPr>
                <a:spLocks noChangeArrowheads="1"/>
              </p:cNvSpPr>
              <p:nvPr/>
            </p:nvSpPr>
            <p:spPr bwMode="auto">
              <a:xfrm rot="19019877">
                <a:off x="6705" y="3133"/>
                <a:ext cx="91" cy="91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2" name="AutoShape 1428"/>
              <p:cNvSpPr>
                <a:spLocks noChangeArrowheads="1"/>
              </p:cNvSpPr>
              <p:nvPr/>
            </p:nvSpPr>
            <p:spPr bwMode="auto">
              <a:xfrm rot="16500000">
                <a:off x="6705" y="3135"/>
                <a:ext cx="89" cy="89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3" name="AutoShape 1429"/>
              <p:cNvSpPr>
                <a:spLocks noChangeArrowheads="1"/>
              </p:cNvSpPr>
              <p:nvPr/>
            </p:nvSpPr>
            <p:spPr bwMode="auto">
              <a:xfrm rot="19019877">
                <a:off x="7108" y="2865"/>
                <a:ext cx="272" cy="272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4" name="AutoShape 1430"/>
              <p:cNvSpPr>
                <a:spLocks noChangeArrowheads="1"/>
              </p:cNvSpPr>
              <p:nvPr/>
            </p:nvSpPr>
            <p:spPr bwMode="auto">
              <a:xfrm rot="16500000">
                <a:off x="7108" y="2871"/>
                <a:ext cx="265" cy="265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rgbClr val="66CCFF">
                      <a:alpha val="80000"/>
                    </a:srgb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5" name="AutoShape 1431"/>
              <p:cNvSpPr>
                <a:spLocks noChangeArrowheads="1"/>
              </p:cNvSpPr>
              <p:nvPr/>
            </p:nvSpPr>
            <p:spPr bwMode="auto">
              <a:xfrm rot="19019877">
                <a:off x="7038" y="977"/>
                <a:ext cx="136" cy="136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6" name="AutoShape 1432"/>
              <p:cNvSpPr>
                <a:spLocks noChangeArrowheads="1"/>
              </p:cNvSpPr>
              <p:nvPr/>
            </p:nvSpPr>
            <p:spPr bwMode="auto">
              <a:xfrm rot="16500000">
                <a:off x="7038" y="981"/>
                <a:ext cx="132" cy="132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7" name="AutoShape 1433"/>
              <p:cNvSpPr>
                <a:spLocks noChangeArrowheads="1"/>
              </p:cNvSpPr>
              <p:nvPr/>
            </p:nvSpPr>
            <p:spPr bwMode="auto">
              <a:xfrm rot="19019877">
                <a:off x="5998" y="704"/>
                <a:ext cx="136" cy="136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8" name="AutoShape 1434"/>
              <p:cNvSpPr>
                <a:spLocks noChangeArrowheads="1"/>
              </p:cNvSpPr>
              <p:nvPr/>
            </p:nvSpPr>
            <p:spPr bwMode="auto">
              <a:xfrm rot="16500000">
                <a:off x="5998" y="708"/>
                <a:ext cx="132" cy="132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59" name="AutoShape 1435"/>
              <p:cNvSpPr>
                <a:spLocks noChangeArrowheads="1"/>
              </p:cNvSpPr>
              <p:nvPr/>
            </p:nvSpPr>
            <p:spPr bwMode="auto">
              <a:xfrm rot="19019877">
                <a:off x="7565" y="4364"/>
                <a:ext cx="91" cy="91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0" name="AutoShape 1436"/>
              <p:cNvSpPr>
                <a:spLocks noChangeArrowheads="1"/>
              </p:cNvSpPr>
              <p:nvPr/>
            </p:nvSpPr>
            <p:spPr bwMode="auto">
              <a:xfrm rot="16500000">
                <a:off x="7565" y="4366"/>
                <a:ext cx="89" cy="89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1" name="AutoShape 1437"/>
              <p:cNvSpPr>
                <a:spLocks noChangeArrowheads="1"/>
              </p:cNvSpPr>
              <p:nvPr/>
            </p:nvSpPr>
            <p:spPr bwMode="auto">
              <a:xfrm rot="19019877">
                <a:off x="6915" y="3920"/>
                <a:ext cx="136" cy="136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2" name="AutoShape 1438"/>
              <p:cNvSpPr>
                <a:spLocks noChangeArrowheads="1"/>
              </p:cNvSpPr>
              <p:nvPr/>
            </p:nvSpPr>
            <p:spPr bwMode="auto">
              <a:xfrm rot="16500000">
                <a:off x="6915" y="3924"/>
                <a:ext cx="132" cy="132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3" name="AutoShape 1439"/>
              <p:cNvSpPr>
                <a:spLocks noChangeArrowheads="1"/>
              </p:cNvSpPr>
              <p:nvPr/>
            </p:nvSpPr>
            <p:spPr bwMode="auto">
              <a:xfrm rot="19019877">
                <a:off x="7000" y="4556"/>
                <a:ext cx="91" cy="91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4" name="AutoShape 1440"/>
              <p:cNvSpPr>
                <a:spLocks noChangeArrowheads="1"/>
              </p:cNvSpPr>
              <p:nvPr/>
            </p:nvSpPr>
            <p:spPr bwMode="auto">
              <a:xfrm rot="16500000">
                <a:off x="7000" y="4558"/>
                <a:ext cx="89" cy="89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5" name="AutoShape 1441"/>
              <p:cNvSpPr>
                <a:spLocks noChangeArrowheads="1"/>
              </p:cNvSpPr>
              <p:nvPr/>
            </p:nvSpPr>
            <p:spPr bwMode="auto">
              <a:xfrm rot="19019877">
                <a:off x="6123" y="4923"/>
                <a:ext cx="272" cy="272"/>
              </a:xfrm>
              <a:prstGeom prst="star4">
                <a:avLst>
                  <a:gd name="adj" fmla="val 17606"/>
                </a:avLst>
              </a:prstGeom>
              <a:gradFill rotWithShape="1">
                <a:gsLst>
                  <a:gs pos="0">
                    <a:schemeClr val="bg1">
                      <a:alpha val="52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181666" name="AutoShape 1442"/>
              <p:cNvSpPr>
                <a:spLocks noChangeArrowheads="1"/>
              </p:cNvSpPr>
              <p:nvPr/>
            </p:nvSpPr>
            <p:spPr bwMode="auto">
              <a:xfrm rot="16500000">
                <a:off x="6123" y="4929"/>
                <a:ext cx="265" cy="265"/>
              </a:xfrm>
              <a:prstGeom prst="star4">
                <a:avLst>
                  <a:gd name="adj" fmla="val 14370"/>
                </a:avLst>
              </a:prstGeom>
              <a:gradFill rotWithShape="1">
                <a:gsLst>
                  <a:gs pos="0">
                    <a:srgbClr val="66CCFF">
                      <a:alpha val="80000"/>
                    </a:srgbClr>
                  </a:gs>
                  <a:gs pos="100000">
                    <a:schemeClr val="bg1">
                      <a:alpha val="10001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grpSp>
            <p:nvGrpSpPr>
              <p:cNvPr id="181667" name="Group 1443"/>
              <p:cNvGrpSpPr>
                <a:grpSpLocks/>
              </p:cNvGrpSpPr>
              <p:nvPr/>
            </p:nvGrpSpPr>
            <p:grpSpPr bwMode="auto">
              <a:xfrm rot="25209254">
                <a:off x="1992" y="3878"/>
                <a:ext cx="136" cy="136"/>
                <a:chOff x="1292" y="1310"/>
                <a:chExt cx="1900" cy="1900"/>
              </a:xfrm>
            </p:grpSpPr>
            <p:sp>
              <p:nvSpPr>
                <p:cNvPr id="181668" name="AutoShape 1444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69" name="AutoShape 1445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70" name="Group 1446"/>
              <p:cNvGrpSpPr>
                <a:grpSpLocks/>
              </p:cNvGrpSpPr>
              <p:nvPr/>
            </p:nvGrpSpPr>
            <p:grpSpPr bwMode="auto">
              <a:xfrm rot="25209254">
                <a:off x="2147" y="3541"/>
                <a:ext cx="136" cy="136"/>
                <a:chOff x="1292" y="1310"/>
                <a:chExt cx="1900" cy="1900"/>
              </a:xfrm>
            </p:grpSpPr>
            <p:sp>
              <p:nvSpPr>
                <p:cNvPr id="181671" name="AutoShape 1447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72" name="AutoShape 1448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73" name="Group 1449"/>
              <p:cNvGrpSpPr>
                <a:grpSpLocks/>
              </p:cNvGrpSpPr>
              <p:nvPr/>
            </p:nvGrpSpPr>
            <p:grpSpPr bwMode="auto">
              <a:xfrm rot="25209254">
                <a:off x="2761" y="3554"/>
                <a:ext cx="91" cy="91"/>
                <a:chOff x="1292" y="1310"/>
                <a:chExt cx="1900" cy="1900"/>
              </a:xfrm>
            </p:grpSpPr>
            <p:sp>
              <p:nvSpPr>
                <p:cNvPr id="181674" name="AutoShape 1450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75" name="AutoShape 1451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76" name="Group 1452"/>
              <p:cNvGrpSpPr>
                <a:grpSpLocks/>
              </p:cNvGrpSpPr>
              <p:nvPr/>
            </p:nvGrpSpPr>
            <p:grpSpPr bwMode="auto">
              <a:xfrm rot="25209254">
                <a:off x="2823" y="3878"/>
                <a:ext cx="136" cy="136"/>
                <a:chOff x="1292" y="1310"/>
                <a:chExt cx="1900" cy="1900"/>
              </a:xfrm>
            </p:grpSpPr>
            <p:sp>
              <p:nvSpPr>
                <p:cNvPr id="181677" name="AutoShape 145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78" name="AutoShape 145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79" name="Group 1455"/>
              <p:cNvGrpSpPr>
                <a:grpSpLocks/>
              </p:cNvGrpSpPr>
              <p:nvPr/>
            </p:nvGrpSpPr>
            <p:grpSpPr bwMode="auto">
              <a:xfrm rot="25209254">
                <a:off x="2316" y="4374"/>
                <a:ext cx="91" cy="91"/>
                <a:chOff x="1292" y="1310"/>
                <a:chExt cx="1900" cy="1900"/>
              </a:xfrm>
            </p:grpSpPr>
            <p:sp>
              <p:nvSpPr>
                <p:cNvPr id="181680" name="AutoShape 145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81" name="AutoShape 145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82" name="Group 1458"/>
              <p:cNvGrpSpPr>
                <a:grpSpLocks/>
              </p:cNvGrpSpPr>
              <p:nvPr/>
            </p:nvGrpSpPr>
            <p:grpSpPr bwMode="auto">
              <a:xfrm rot="15600000">
                <a:off x="2225" y="4198"/>
                <a:ext cx="136" cy="136"/>
                <a:chOff x="1292" y="1310"/>
                <a:chExt cx="1900" cy="1900"/>
              </a:xfrm>
            </p:grpSpPr>
            <p:sp>
              <p:nvSpPr>
                <p:cNvPr id="181683" name="AutoShape 145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84" name="AutoShape 146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81685" name="Group 1461"/>
              <p:cNvGrpSpPr>
                <a:grpSpLocks/>
              </p:cNvGrpSpPr>
              <p:nvPr/>
            </p:nvGrpSpPr>
            <p:grpSpPr bwMode="auto">
              <a:xfrm rot="25209254">
                <a:off x="2891" y="4231"/>
                <a:ext cx="91" cy="91"/>
                <a:chOff x="1292" y="1310"/>
                <a:chExt cx="1900" cy="1900"/>
              </a:xfrm>
            </p:grpSpPr>
            <p:sp>
              <p:nvSpPr>
                <p:cNvPr id="181686" name="AutoShape 146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81687" name="AutoShape 146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</p:grpSp>
        <p:grpSp>
          <p:nvGrpSpPr>
            <p:cNvPr id="199947" name="Group 2315"/>
            <p:cNvGrpSpPr>
              <a:grpSpLocks/>
            </p:cNvGrpSpPr>
            <p:nvPr/>
          </p:nvGrpSpPr>
          <p:grpSpPr bwMode="auto">
            <a:xfrm>
              <a:off x="6483" y="276"/>
              <a:ext cx="2658" cy="1747"/>
              <a:chOff x="18850" y="-2123"/>
              <a:chExt cx="2658" cy="1747"/>
            </a:xfrm>
          </p:grpSpPr>
          <p:grpSp>
            <p:nvGrpSpPr>
              <p:cNvPr id="199874" name="Group 2242"/>
              <p:cNvGrpSpPr>
                <a:grpSpLocks/>
              </p:cNvGrpSpPr>
              <p:nvPr/>
            </p:nvGrpSpPr>
            <p:grpSpPr bwMode="auto">
              <a:xfrm>
                <a:off x="21236" y="-1290"/>
                <a:ext cx="136" cy="136"/>
                <a:chOff x="1292" y="1310"/>
                <a:chExt cx="1900" cy="1900"/>
              </a:xfrm>
            </p:grpSpPr>
            <p:sp>
              <p:nvSpPr>
                <p:cNvPr id="199875" name="AutoShape 2243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99876" name="AutoShape 2244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99937" name="Group 2305"/>
              <p:cNvGrpSpPr>
                <a:grpSpLocks/>
              </p:cNvGrpSpPr>
              <p:nvPr/>
            </p:nvGrpSpPr>
            <p:grpSpPr bwMode="auto">
              <a:xfrm>
                <a:off x="21372" y="-2123"/>
                <a:ext cx="136" cy="136"/>
                <a:chOff x="1292" y="1310"/>
                <a:chExt cx="1900" cy="1900"/>
              </a:xfrm>
            </p:grpSpPr>
            <p:sp>
              <p:nvSpPr>
                <p:cNvPr id="199938" name="AutoShape 2306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99939" name="AutoShape 2307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99940" name="Group 2308"/>
              <p:cNvGrpSpPr>
                <a:grpSpLocks/>
              </p:cNvGrpSpPr>
              <p:nvPr/>
            </p:nvGrpSpPr>
            <p:grpSpPr bwMode="auto">
              <a:xfrm>
                <a:off x="20281" y="-1180"/>
                <a:ext cx="91" cy="91"/>
                <a:chOff x="1292" y="1310"/>
                <a:chExt cx="1900" cy="1900"/>
              </a:xfrm>
            </p:grpSpPr>
            <p:sp>
              <p:nvSpPr>
                <p:cNvPr id="199941" name="AutoShape 2309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99942" name="AutoShape 2310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grpSp>
            <p:nvGrpSpPr>
              <p:cNvPr id="199943" name="Group 2311"/>
              <p:cNvGrpSpPr>
                <a:grpSpLocks/>
              </p:cNvGrpSpPr>
              <p:nvPr/>
            </p:nvGrpSpPr>
            <p:grpSpPr bwMode="auto">
              <a:xfrm>
                <a:off x="20826" y="-1898"/>
                <a:ext cx="136" cy="136"/>
                <a:chOff x="1292" y="1310"/>
                <a:chExt cx="1900" cy="1900"/>
              </a:xfrm>
            </p:grpSpPr>
            <p:sp>
              <p:nvSpPr>
                <p:cNvPr id="199944" name="AutoShape 2312"/>
                <p:cNvSpPr>
                  <a:spLocks noChangeArrowheads="1"/>
                </p:cNvSpPr>
                <p:nvPr/>
              </p:nvSpPr>
              <p:spPr bwMode="auto">
                <a:xfrm rot="3419877">
                  <a:off x="1292" y="1310"/>
                  <a:ext cx="1900" cy="1900"/>
                </a:xfrm>
                <a:prstGeom prst="star4">
                  <a:avLst>
                    <a:gd name="adj" fmla="val 17606"/>
                  </a:avLst>
                </a:prstGeom>
                <a:gradFill rotWithShape="1">
                  <a:gsLst>
                    <a:gs pos="0">
                      <a:schemeClr val="bg1">
                        <a:alpha val="52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  <p:sp>
              <p:nvSpPr>
                <p:cNvPr id="199945" name="AutoShape 2313"/>
                <p:cNvSpPr>
                  <a:spLocks noChangeArrowheads="1"/>
                </p:cNvSpPr>
                <p:nvPr/>
              </p:nvSpPr>
              <p:spPr bwMode="auto">
                <a:xfrm rot="900000">
                  <a:off x="1292" y="1310"/>
                  <a:ext cx="1851" cy="1851"/>
                </a:xfrm>
                <a:prstGeom prst="star4">
                  <a:avLst>
                    <a:gd name="adj" fmla="val 14370"/>
                  </a:avLst>
                </a:prstGeom>
                <a:gradFill rotWithShape="1">
                  <a:gsLst>
                    <a:gs pos="0">
                      <a:schemeClr val="bg1">
                        <a:alpha val="80000"/>
                      </a:schemeClr>
                    </a:gs>
                    <a:gs pos="100000">
                      <a:schemeClr val="bg1">
                        <a:alpha val="10001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chemeClr val="bg2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 sz="771"/>
                </a:p>
              </p:txBody>
            </p:sp>
          </p:grpSp>
          <p:sp>
            <p:nvSpPr>
              <p:cNvPr id="199946" name="AutoShape 2314"/>
              <p:cNvSpPr>
                <a:spLocks noChangeArrowheads="1"/>
              </p:cNvSpPr>
              <p:nvPr/>
            </p:nvSpPr>
            <p:spPr bwMode="auto">
              <a:xfrm rot="20256615" flipH="1">
                <a:off x="18850" y="-1736"/>
                <a:ext cx="974" cy="1360"/>
              </a:xfrm>
              <a:prstGeom prst="moon">
                <a:avLst>
                  <a:gd name="adj" fmla="val 39667"/>
                </a:avLst>
              </a:prstGeom>
              <a:solidFill>
                <a:srgbClr val="E1F2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FF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</p:grpSp>
      </p:grpSp>
      <p:grpSp>
        <p:nvGrpSpPr>
          <p:cNvPr id="181282" name="Group 1058"/>
          <p:cNvGrpSpPr>
            <a:grpSpLocks/>
          </p:cNvGrpSpPr>
          <p:nvPr/>
        </p:nvGrpSpPr>
        <p:grpSpPr bwMode="auto">
          <a:xfrm>
            <a:off x="3087915" y="1667329"/>
            <a:ext cx="3605893" cy="5175250"/>
            <a:chOff x="9730" y="2724"/>
            <a:chExt cx="3966" cy="5706"/>
          </a:xfrm>
        </p:grpSpPr>
        <p:sp>
          <p:nvSpPr>
            <p:cNvPr id="181277" name="Freeform 1053"/>
            <p:cNvSpPr>
              <a:spLocks noEditPoints="1"/>
            </p:cNvSpPr>
            <p:nvPr/>
          </p:nvSpPr>
          <p:spPr bwMode="auto">
            <a:xfrm rot="16008366" flipH="1">
              <a:off x="10100" y="3340"/>
              <a:ext cx="4211" cy="2980"/>
            </a:xfrm>
            <a:custGeom>
              <a:avLst/>
              <a:gdLst>
                <a:gd name="T0" fmla="*/ 970 w 970"/>
                <a:gd name="T1" fmla="*/ 136 h 686"/>
                <a:gd name="T2" fmla="*/ 970 w 970"/>
                <a:gd name="T3" fmla="*/ 139 h 686"/>
                <a:gd name="T4" fmla="*/ 934 w 970"/>
                <a:gd name="T5" fmla="*/ 199 h 686"/>
                <a:gd name="T6" fmla="*/ 532 w 970"/>
                <a:gd name="T7" fmla="*/ 378 h 686"/>
                <a:gd name="T8" fmla="*/ 429 w 970"/>
                <a:gd name="T9" fmla="*/ 468 h 686"/>
                <a:gd name="T10" fmla="*/ 375 w 970"/>
                <a:gd name="T11" fmla="*/ 496 h 686"/>
                <a:gd name="T12" fmla="*/ 327 w 970"/>
                <a:gd name="T13" fmla="*/ 526 h 686"/>
                <a:gd name="T14" fmla="*/ 275 w 970"/>
                <a:gd name="T15" fmla="*/ 538 h 686"/>
                <a:gd name="T16" fmla="*/ 142 w 970"/>
                <a:gd name="T17" fmla="*/ 647 h 686"/>
                <a:gd name="T18" fmla="*/ 103 w 970"/>
                <a:gd name="T19" fmla="*/ 686 h 686"/>
                <a:gd name="T20" fmla="*/ 76 w 970"/>
                <a:gd name="T21" fmla="*/ 671 h 686"/>
                <a:gd name="T22" fmla="*/ 51 w 970"/>
                <a:gd name="T23" fmla="*/ 674 h 686"/>
                <a:gd name="T24" fmla="*/ 9 w 970"/>
                <a:gd name="T25" fmla="*/ 474 h 686"/>
                <a:gd name="T26" fmla="*/ 39 w 970"/>
                <a:gd name="T27" fmla="*/ 372 h 686"/>
                <a:gd name="T28" fmla="*/ 76 w 970"/>
                <a:gd name="T29" fmla="*/ 275 h 686"/>
                <a:gd name="T30" fmla="*/ 357 w 970"/>
                <a:gd name="T31" fmla="*/ 230 h 686"/>
                <a:gd name="T32" fmla="*/ 547 w 970"/>
                <a:gd name="T33" fmla="*/ 121 h 686"/>
                <a:gd name="T34" fmla="*/ 722 w 970"/>
                <a:gd name="T35" fmla="*/ 0 h 686"/>
                <a:gd name="T36" fmla="*/ 970 w 970"/>
                <a:gd name="T37" fmla="*/ 136 h 686"/>
                <a:gd name="T38" fmla="*/ 88 w 970"/>
                <a:gd name="T39" fmla="*/ 580 h 686"/>
                <a:gd name="T40" fmla="*/ 121 w 970"/>
                <a:gd name="T41" fmla="*/ 532 h 686"/>
                <a:gd name="T42" fmla="*/ 88 w 970"/>
                <a:gd name="T43" fmla="*/ 523 h 686"/>
                <a:gd name="T44" fmla="*/ 88 w 970"/>
                <a:gd name="T45" fmla="*/ 58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70" h="686">
                  <a:moveTo>
                    <a:pt x="970" y="136"/>
                  </a:moveTo>
                  <a:cubicBezTo>
                    <a:pt x="970" y="137"/>
                    <a:pt x="970" y="138"/>
                    <a:pt x="970" y="139"/>
                  </a:cubicBezTo>
                  <a:cubicBezTo>
                    <a:pt x="954" y="155"/>
                    <a:pt x="949" y="183"/>
                    <a:pt x="934" y="199"/>
                  </a:cubicBezTo>
                  <a:cubicBezTo>
                    <a:pt x="785" y="254"/>
                    <a:pt x="639" y="283"/>
                    <a:pt x="532" y="378"/>
                  </a:cubicBezTo>
                  <a:cubicBezTo>
                    <a:pt x="500" y="406"/>
                    <a:pt x="467" y="444"/>
                    <a:pt x="429" y="468"/>
                  </a:cubicBezTo>
                  <a:cubicBezTo>
                    <a:pt x="413" y="479"/>
                    <a:pt x="392" y="484"/>
                    <a:pt x="375" y="496"/>
                  </a:cubicBezTo>
                  <a:cubicBezTo>
                    <a:pt x="358" y="506"/>
                    <a:pt x="343" y="519"/>
                    <a:pt x="327" y="526"/>
                  </a:cubicBezTo>
                  <a:cubicBezTo>
                    <a:pt x="309" y="533"/>
                    <a:pt x="292" y="531"/>
                    <a:pt x="275" y="538"/>
                  </a:cubicBezTo>
                  <a:cubicBezTo>
                    <a:pt x="235" y="554"/>
                    <a:pt x="174" y="607"/>
                    <a:pt x="142" y="647"/>
                  </a:cubicBezTo>
                  <a:cubicBezTo>
                    <a:pt x="129" y="663"/>
                    <a:pt x="118" y="686"/>
                    <a:pt x="103" y="686"/>
                  </a:cubicBezTo>
                  <a:cubicBezTo>
                    <a:pt x="87" y="686"/>
                    <a:pt x="88" y="673"/>
                    <a:pt x="76" y="671"/>
                  </a:cubicBezTo>
                  <a:cubicBezTo>
                    <a:pt x="63" y="668"/>
                    <a:pt x="67" y="685"/>
                    <a:pt x="51" y="674"/>
                  </a:cubicBezTo>
                  <a:cubicBezTo>
                    <a:pt x="27" y="620"/>
                    <a:pt x="0" y="558"/>
                    <a:pt x="9" y="474"/>
                  </a:cubicBezTo>
                  <a:cubicBezTo>
                    <a:pt x="12" y="444"/>
                    <a:pt x="29" y="402"/>
                    <a:pt x="39" y="372"/>
                  </a:cubicBezTo>
                  <a:cubicBezTo>
                    <a:pt x="50" y="341"/>
                    <a:pt x="60" y="292"/>
                    <a:pt x="76" y="275"/>
                  </a:cubicBezTo>
                  <a:cubicBezTo>
                    <a:pt x="128" y="219"/>
                    <a:pt x="274" y="250"/>
                    <a:pt x="357" y="230"/>
                  </a:cubicBezTo>
                  <a:cubicBezTo>
                    <a:pt x="426" y="212"/>
                    <a:pt x="492" y="162"/>
                    <a:pt x="547" y="121"/>
                  </a:cubicBezTo>
                  <a:cubicBezTo>
                    <a:pt x="608" y="75"/>
                    <a:pt x="666" y="39"/>
                    <a:pt x="722" y="0"/>
                  </a:cubicBezTo>
                  <a:cubicBezTo>
                    <a:pt x="802" y="48"/>
                    <a:pt x="889" y="89"/>
                    <a:pt x="970" y="136"/>
                  </a:cubicBezTo>
                  <a:close/>
                  <a:moveTo>
                    <a:pt x="88" y="580"/>
                  </a:moveTo>
                  <a:cubicBezTo>
                    <a:pt x="93" y="558"/>
                    <a:pt x="114" y="552"/>
                    <a:pt x="121" y="532"/>
                  </a:cubicBezTo>
                  <a:cubicBezTo>
                    <a:pt x="106" y="533"/>
                    <a:pt x="102" y="523"/>
                    <a:pt x="88" y="523"/>
                  </a:cubicBezTo>
                  <a:cubicBezTo>
                    <a:pt x="91" y="543"/>
                    <a:pt x="83" y="568"/>
                    <a:pt x="88" y="5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  <p:sp>
          <p:nvSpPr>
            <p:cNvPr id="181281" name="Freeform 1057"/>
            <p:cNvSpPr>
              <a:spLocks/>
            </p:cNvSpPr>
            <p:nvPr/>
          </p:nvSpPr>
          <p:spPr bwMode="auto">
            <a:xfrm>
              <a:off x="9730" y="5797"/>
              <a:ext cx="2037" cy="2633"/>
            </a:xfrm>
            <a:custGeom>
              <a:avLst/>
              <a:gdLst>
                <a:gd name="T0" fmla="*/ 1123 w 2037"/>
                <a:gd name="T1" fmla="*/ 0 h 2633"/>
                <a:gd name="T2" fmla="*/ 665 w 2037"/>
                <a:gd name="T3" fmla="*/ 841 h 2633"/>
                <a:gd name="T4" fmla="*/ 254 w 2037"/>
                <a:gd name="T5" fmla="*/ 1700 h 2633"/>
                <a:gd name="T6" fmla="*/ 0 w 2037"/>
                <a:gd name="T7" fmla="*/ 2128 h 2633"/>
                <a:gd name="T8" fmla="*/ 1324 w 2037"/>
                <a:gd name="T9" fmla="*/ 2633 h 2633"/>
                <a:gd name="T10" fmla="*/ 1525 w 2037"/>
                <a:gd name="T11" fmla="*/ 2112 h 2633"/>
                <a:gd name="T12" fmla="*/ 2037 w 2037"/>
                <a:gd name="T13" fmla="*/ 658 h 2633"/>
                <a:gd name="T14" fmla="*/ 1542 w 2037"/>
                <a:gd name="T15" fmla="*/ 314 h 2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7" h="2633">
                  <a:moveTo>
                    <a:pt x="1123" y="0"/>
                  </a:moveTo>
                  <a:cubicBezTo>
                    <a:pt x="1048" y="140"/>
                    <a:pt x="810" y="558"/>
                    <a:pt x="665" y="841"/>
                  </a:cubicBezTo>
                  <a:cubicBezTo>
                    <a:pt x="520" y="1124"/>
                    <a:pt x="365" y="1485"/>
                    <a:pt x="254" y="1700"/>
                  </a:cubicBezTo>
                  <a:lnTo>
                    <a:pt x="0" y="2128"/>
                  </a:lnTo>
                  <a:lnTo>
                    <a:pt x="1324" y="2633"/>
                  </a:lnTo>
                  <a:lnTo>
                    <a:pt x="1525" y="2112"/>
                  </a:lnTo>
                  <a:cubicBezTo>
                    <a:pt x="1644" y="1783"/>
                    <a:pt x="2034" y="958"/>
                    <a:pt x="2037" y="658"/>
                  </a:cubicBezTo>
                  <a:lnTo>
                    <a:pt x="1542" y="314"/>
                  </a:lnTo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</p:grpSp>
      <p:grpSp>
        <p:nvGrpSpPr>
          <p:cNvPr id="202032" name="Group 3376"/>
          <p:cNvGrpSpPr>
            <a:grpSpLocks/>
          </p:cNvGrpSpPr>
          <p:nvPr/>
        </p:nvGrpSpPr>
        <p:grpSpPr bwMode="auto">
          <a:xfrm>
            <a:off x="-335643" y="137886"/>
            <a:ext cx="5472793" cy="5977165"/>
            <a:chOff x="-748" y="152"/>
            <a:chExt cx="6019" cy="6589"/>
          </a:xfrm>
        </p:grpSpPr>
        <p:grpSp>
          <p:nvGrpSpPr>
            <p:cNvPr id="202033" name="Group 3377"/>
            <p:cNvGrpSpPr>
              <a:grpSpLocks/>
            </p:cNvGrpSpPr>
            <p:nvPr/>
          </p:nvGrpSpPr>
          <p:grpSpPr bwMode="auto">
            <a:xfrm>
              <a:off x="-748" y="152"/>
              <a:ext cx="5932" cy="6589"/>
              <a:chOff x="-748" y="152"/>
              <a:chExt cx="5932" cy="6589"/>
            </a:xfrm>
          </p:grpSpPr>
          <p:sp>
            <p:nvSpPr>
              <p:cNvPr id="202034" name="Oval 3378"/>
              <p:cNvSpPr>
                <a:spLocks noChangeArrowheads="1"/>
              </p:cNvSpPr>
              <p:nvPr/>
            </p:nvSpPr>
            <p:spPr bwMode="auto">
              <a:xfrm rot="803083">
                <a:off x="-748" y="4188"/>
                <a:ext cx="1844" cy="1868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35" name="Freeform 3379"/>
              <p:cNvSpPr>
                <a:spLocks/>
              </p:cNvSpPr>
              <p:nvPr/>
            </p:nvSpPr>
            <p:spPr bwMode="auto">
              <a:xfrm rot="-822460">
                <a:off x="-431" y="152"/>
                <a:ext cx="364" cy="5184"/>
              </a:xfrm>
              <a:custGeom>
                <a:avLst/>
                <a:gdLst>
                  <a:gd name="T0" fmla="*/ 317 w 364"/>
                  <a:gd name="T1" fmla="*/ 5126 h 5184"/>
                  <a:gd name="T2" fmla="*/ 363 w 364"/>
                  <a:gd name="T3" fmla="*/ 4037 h 5184"/>
                  <a:gd name="T4" fmla="*/ 334 w 364"/>
                  <a:gd name="T5" fmla="*/ 2178 h 5184"/>
                  <a:gd name="T6" fmla="*/ 136 w 364"/>
                  <a:gd name="T7" fmla="*/ 544 h 5184"/>
                  <a:gd name="T8" fmla="*/ 0 w 364"/>
                  <a:gd name="T9" fmla="*/ 0 h 5184"/>
                  <a:gd name="T10" fmla="*/ 227 w 364"/>
                  <a:gd name="T11" fmla="*/ 1043 h 5184"/>
                  <a:gd name="T12" fmla="*/ 317 w 364"/>
                  <a:gd name="T13" fmla="*/ 2404 h 5184"/>
                  <a:gd name="T14" fmla="*/ 363 w 364"/>
                  <a:gd name="T15" fmla="*/ 3765 h 5184"/>
                  <a:gd name="T16" fmla="*/ 364 w 364"/>
                  <a:gd name="T17" fmla="*/ 4674 h 5184"/>
                  <a:gd name="T18" fmla="*/ 346 w 364"/>
                  <a:gd name="T19" fmla="*/ 5184 h 5184"/>
                  <a:gd name="T20" fmla="*/ 317 w 364"/>
                  <a:gd name="T21" fmla="*/ 5126 h 5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4" h="5184">
                    <a:moveTo>
                      <a:pt x="317" y="5126"/>
                    </a:moveTo>
                    <a:lnTo>
                      <a:pt x="363" y="4037"/>
                    </a:lnTo>
                    <a:lnTo>
                      <a:pt x="334" y="2178"/>
                    </a:lnTo>
                    <a:lnTo>
                      <a:pt x="136" y="544"/>
                    </a:lnTo>
                    <a:lnTo>
                      <a:pt x="0" y="0"/>
                    </a:lnTo>
                    <a:lnTo>
                      <a:pt x="227" y="1043"/>
                    </a:lnTo>
                    <a:lnTo>
                      <a:pt x="317" y="2404"/>
                    </a:lnTo>
                    <a:lnTo>
                      <a:pt x="363" y="3765"/>
                    </a:lnTo>
                    <a:lnTo>
                      <a:pt x="364" y="4674"/>
                    </a:lnTo>
                    <a:lnTo>
                      <a:pt x="346" y="5184"/>
                    </a:lnTo>
                    <a:lnTo>
                      <a:pt x="317" y="5126"/>
                    </a:lnTo>
                    <a:close/>
                  </a:path>
                </a:pathLst>
              </a:custGeom>
              <a:solidFill>
                <a:srgbClr val="2A39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36" name="Freeform 3380"/>
              <p:cNvSpPr>
                <a:spLocks/>
              </p:cNvSpPr>
              <p:nvPr/>
            </p:nvSpPr>
            <p:spPr bwMode="auto">
              <a:xfrm>
                <a:off x="-694" y="1801"/>
                <a:ext cx="5878" cy="4239"/>
              </a:xfrm>
              <a:custGeom>
                <a:avLst/>
                <a:gdLst>
                  <a:gd name="T0" fmla="*/ 0 w 5878"/>
                  <a:gd name="T1" fmla="*/ 4239 h 4239"/>
                  <a:gd name="T2" fmla="*/ 2463 w 5878"/>
                  <a:gd name="T3" fmla="*/ 2184 h 4239"/>
                  <a:gd name="T4" fmla="*/ 3951 w 5878"/>
                  <a:gd name="T5" fmla="*/ 1069 h 4239"/>
                  <a:gd name="T6" fmla="*/ 5364 w 5878"/>
                  <a:gd name="T7" fmla="*/ 225 h 4239"/>
                  <a:gd name="T8" fmla="*/ 5878 w 5878"/>
                  <a:gd name="T9" fmla="*/ 0 h 4239"/>
                  <a:gd name="T10" fmla="*/ 5371 w 5878"/>
                  <a:gd name="T11" fmla="*/ 236 h 4239"/>
                  <a:gd name="T12" fmla="*/ 4927 w 5878"/>
                  <a:gd name="T13" fmla="*/ 464 h 4239"/>
                  <a:gd name="T14" fmla="*/ 3783 w 5878"/>
                  <a:gd name="T15" fmla="*/ 1221 h 4239"/>
                  <a:gd name="T16" fmla="*/ 2678 w 5878"/>
                  <a:gd name="T17" fmla="*/ 2017 h 4239"/>
                  <a:gd name="T18" fmla="*/ 1959 w 5878"/>
                  <a:gd name="T19" fmla="*/ 2573 h 4239"/>
                  <a:gd name="T20" fmla="*/ 1560 w 5878"/>
                  <a:gd name="T21" fmla="*/ 2907 h 4239"/>
                  <a:gd name="T22" fmla="*/ 0 w 5878"/>
                  <a:gd name="T23" fmla="*/ 4239 h 4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878" h="4239">
                    <a:moveTo>
                      <a:pt x="0" y="4239"/>
                    </a:moveTo>
                    <a:lnTo>
                      <a:pt x="2463" y="2184"/>
                    </a:lnTo>
                    <a:lnTo>
                      <a:pt x="3951" y="1069"/>
                    </a:lnTo>
                    <a:lnTo>
                      <a:pt x="5364" y="225"/>
                    </a:lnTo>
                    <a:lnTo>
                      <a:pt x="5878" y="0"/>
                    </a:lnTo>
                    <a:lnTo>
                      <a:pt x="5371" y="236"/>
                    </a:lnTo>
                    <a:lnTo>
                      <a:pt x="4927" y="464"/>
                    </a:lnTo>
                    <a:lnTo>
                      <a:pt x="3783" y="1221"/>
                    </a:lnTo>
                    <a:lnTo>
                      <a:pt x="2678" y="2017"/>
                    </a:lnTo>
                    <a:lnTo>
                      <a:pt x="1959" y="2573"/>
                    </a:lnTo>
                    <a:lnTo>
                      <a:pt x="1560" y="2907"/>
                    </a:lnTo>
                    <a:lnTo>
                      <a:pt x="0" y="4239"/>
                    </a:lnTo>
                    <a:close/>
                  </a:path>
                </a:pathLst>
              </a:custGeom>
              <a:solidFill>
                <a:srgbClr val="2A391F">
                  <a:alpha val="61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37" name="Oval 3381"/>
              <p:cNvSpPr>
                <a:spLocks noChangeArrowheads="1"/>
              </p:cNvSpPr>
              <p:nvPr/>
            </p:nvSpPr>
            <p:spPr bwMode="auto">
              <a:xfrm>
                <a:off x="1611" y="1883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38" name="Oval 3382"/>
              <p:cNvSpPr>
                <a:spLocks noChangeArrowheads="1"/>
              </p:cNvSpPr>
              <p:nvPr/>
            </p:nvSpPr>
            <p:spPr bwMode="auto">
              <a:xfrm>
                <a:off x="1248" y="2472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8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39" name="Oval 3383"/>
              <p:cNvSpPr>
                <a:spLocks noChangeArrowheads="1"/>
              </p:cNvSpPr>
              <p:nvPr/>
            </p:nvSpPr>
            <p:spPr bwMode="auto">
              <a:xfrm>
                <a:off x="1441" y="2336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0" name="Oval 3384"/>
              <p:cNvSpPr>
                <a:spLocks noChangeArrowheads="1"/>
              </p:cNvSpPr>
              <p:nvPr/>
            </p:nvSpPr>
            <p:spPr bwMode="auto">
              <a:xfrm>
                <a:off x="2200" y="1565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1" name="Oval 3385"/>
              <p:cNvSpPr>
                <a:spLocks noChangeArrowheads="1"/>
              </p:cNvSpPr>
              <p:nvPr/>
            </p:nvSpPr>
            <p:spPr bwMode="auto">
              <a:xfrm>
                <a:off x="1724" y="1542"/>
                <a:ext cx="227" cy="227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2" name="Oval 3386"/>
              <p:cNvSpPr>
                <a:spLocks noChangeArrowheads="1"/>
              </p:cNvSpPr>
              <p:nvPr/>
            </p:nvSpPr>
            <p:spPr bwMode="auto">
              <a:xfrm rot="803083">
                <a:off x="826" y="1540"/>
                <a:ext cx="454" cy="568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3" name="Oval 3387"/>
              <p:cNvSpPr>
                <a:spLocks noChangeArrowheads="1"/>
              </p:cNvSpPr>
              <p:nvPr/>
            </p:nvSpPr>
            <p:spPr bwMode="auto">
              <a:xfrm rot="803083">
                <a:off x="295" y="1293"/>
                <a:ext cx="415" cy="568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89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4" name="Oval 3388"/>
              <p:cNvSpPr>
                <a:spLocks noChangeArrowheads="1"/>
              </p:cNvSpPr>
              <p:nvPr/>
            </p:nvSpPr>
            <p:spPr bwMode="auto">
              <a:xfrm rot="803083">
                <a:off x="2838" y="2724"/>
                <a:ext cx="454" cy="68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5" name="Oval 3389"/>
              <p:cNvSpPr>
                <a:spLocks noChangeArrowheads="1"/>
              </p:cNvSpPr>
              <p:nvPr/>
            </p:nvSpPr>
            <p:spPr bwMode="auto">
              <a:xfrm rot="803083">
                <a:off x="2676" y="2649"/>
                <a:ext cx="454" cy="456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6" name="Oval 3390"/>
              <p:cNvSpPr>
                <a:spLocks noChangeArrowheads="1"/>
              </p:cNvSpPr>
              <p:nvPr/>
            </p:nvSpPr>
            <p:spPr bwMode="auto">
              <a:xfrm rot="803083">
                <a:off x="2476" y="2724"/>
                <a:ext cx="454" cy="68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7" name="Oval 3391"/>
              <p:cNvSpPr>
                <a:spLocks noChangeArrowheads="1"/>
              </p:cNvSpPr>
              <p:nvPr/>
            </p:nvSpPr>
            <p:spPr bwMode="auto">
              <a:xfrm rot="-1562067">
                <a:off x="2703" y="2724"/>
                <a:ext cx="454" cy="68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8" name="Oval 3392"/>
              <p:cNvSpPr>
                <a:spLocks noChangeArrowheads="1"/>
              </p:cNvSpPr>
              <p:nvPr/>
            </p:nvSpPr>
            <p:spPr bwMode="auto">
              <a:xfrm rot="803083">
                <a:off x="2608" y="3107"/>
                <a:ext cx="454" cy="576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3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49" name="Oval 3393"/>
              <p:cNvSpPr>
                <a:spLocks noChangeArrowheads="1"/>
              </p:cNvSpPr>
              <p:nvPr/>
            </p:nvSpPr>
            <p:spPr bwMode="auto">
              <a:xfrm rot="803083">
                <a:off x="3697" y="2200"/>
                <a:ext cx="317" cy="416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0" name="Oval 3394"/>
              <p:cNvSpPr>
                <a:spLocks noChangeArrowheads="1"/>
              </p:cNvSpPr>
              <p:nvPr/>
            </p:nvSpPr>
            <p:spPr bwMode="auto">
              <a:xfrm rot="803083">
                <a:off x="2382" y="3056"/>
                <a:ext cx="343" cy="349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1" name="Oval 3395"/>
              <p:cNvSpPr>
                <a:spLocks noChangeArrowheads="1"/>
              </p:cNvSpPr>
              <p:nvPr/>
            </p:nvSpPr>
            <p:spPr bwMode="auto">
              <a:xfrm rot="803083">
                <a:off x="2157" y="2952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2" name="Oval 3396"/>
              <p:cNvSpPr>
                <a:spLocks noChangeArrowheads="1"/>
              </p:cNvSpPr>
              <p:nvPr/>
            </p:nvSpPr>
            <p:spPr bwMode="auto">
              <a:xfrm rot="803083">
                <a:off x="2263" y="3123"/>
                <a:ext cx="227" cy="311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3" name="Oval 3397"/>
              <p:cNvSpPr>
                <a:spLocks noChangeArrowheads="1"/>
              </p:cNvSpPr>
              <p:nvPr/>
            </p:nvSpPr>
            <p:spPr bwMode="auto">
              <a:xfrm rot="803083">
                <a:off x="2114" y="4196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4" name="Oval 3398"/>
              <p:cNvSpPr>
                <a:spLocks noChangeArrowheads="1"/>
              </p:cNvSpPr>
              <p:nvPr/>
            </p:nvSpPr>
            <p:spPr bwMode="auto">
              <a:xfrm rot="803083">
                <a:off x="1973" y="4187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5" name="Oval 3399"/>
              <p:cNvSpPr>
                <a:spLocks noChangeArrowheads="1"/>
              </p:cNvSpPr>
              <p:nvPr/>
            </p:nvSpPr>
            <p:spPr bwMode="auto">
              <a:xfrm rot="803083">
                <a:off x="1554" y="3685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83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6" name="Oval 3400"/>
              <p:cNvSpPr>
                <a:spLocks noChangeArrowheads="1"/>
              </p:cNvSpPr>
              <p:nvPr/>
            </p:nvSpPr>
            <p:spPr bwMode="auto">
              <a:xfrm rot="803083">
                <a:off x="1270" y="3779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960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7" name="Oval 3401"/>
              <p:cNvSpPr>
                <a:spLocks noChangeArrowheads="1"/>
              </p:cNvSpPr>
              <p:nvPr/>
            </p:nvSpPr>
            <p:spPr bwMode="auto">
              <a:xfrm rot="803083">
                <a:off x="1519" y="3961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960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8" name="Oval 3402"/>
              <p:cNvSpPr>
                <a:spLocks noChangeArrowheads="1"/>
              </p:cNvSpPr>
              <p:nvPr/>
            </p:nvSpPr>
            <p:spPr bwMode="auto">
              <a:xfrm rot="803083">
                <a:off x="1397" y="4169"/>
                <a:ext cx="327" cy="333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960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59" name="Oval 3403"/>
              <p:cNvSpPr>
                <a:spLocks noChangeArrowheads="1"/>
              </p:cNvSpPr>
              <p:nvPr/>
            </p:nvSpPr>
            <p:spPr bwMode="auto">
              <a:xfrm rot="803083">
                <a:off x="1560" y="4249"/>
                <a:ext cx="327" cy="333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960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0" name="Oval 3404"/>
              <p:cNvSpPr>
                <a:spLocks noChangeArrowheads="1"/>
              </p:cNvSpPr>
              <p:nvPr/>
            </p:nvSpPr>
            <p:spPr bwMode="auto">
              <a:xfrm rot="803083">
                <a:off x="1782" y="4046"/>
                <a:ext cx="327" cy="333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960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1" name="Oval 3405"/>
              <p:cNvSpPr>
                <a:spLocks noChangeArrowheads="1"/>
              </p:cNvSpPr>
              <p:nvPr/>
            </p:nvSpPr>
            <p:spPr bwMode="auto">
              <a:xfrm rot="803083">
                <a:off x="1066" y="1610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2" name="Oval 3406"/>
              <p:cNvSpPr>
                <a:spLocks noChangeArrowheads="1"/>
              </p:cNvSpPr>
              <p:nvPr/>
            </p:nvSpPr>
            <p:spPr bwMode="auto">
              <a:xfrm rot="803083">
                <a:off x="355" y="2223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87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3" name="Oval 3407"/>
              <p:cNvSpPr>
                <a:spLocks noChangeArrowheads="1"/>
              </p:cNvSpPr>
              <p:nvPr/>
            </p:nvSpPr>
            <p:spPr bwMode="auto">
              <a:xfrm rot="803083">
                <a:off x="839" y="2019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4" name="Oval 3408"/>
              <p:cNvSpPr>
                <a:spLocks noChangeArrowheads="1"/>
              </p:cNvSpPr>
              <p:nvPr/>
            </p:nvSpPr>
            <p:spPr bwMode="auto">
              <a:xfrm rot="803083">
                <a:off x="794" y="4740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5" name="Oval 3409"/>
              <p:cNvSpPr>
                <a:spLocks noChangeArrowheads="1"/>
              </p:cNvSpPr>
              <p:nvPr/>
            </p:nvSpPr>
            <p:spPr bwMode="auto">
              <a:xfrm rot="803083">
                <a:off x="159" y="3062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4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6" name="Oval 3410"/>
              <p:cNvSpPr>
                <a:spLocks noChangeArrowheads="1"/>
              </p:cNvSpPr>
              <p:nvPr/>
            </p:nvSpPr>
            <p:spPr bwMode="auto">
              <a:xfrm rot="803083">
                <a:off x="204" y="4060"/>
                <a:ext cx="1228" cy="125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45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7" name="Oval 3411"/>
              <p:cNvSpPr>
                <a:spLocks noChangeArrowheads="1"/>
              </p:cNvSpPr>
              <p:nvPr/>
            </p:nvSpPr>
            <p:spPr bwMode="auto">
              <a:xfrm rot="803083">
                <a:off x="23" y="1111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7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8" name="Oval 3412"/>
              <p:cNvSpPr>
                <a:spLocks noChangeArrowheads="1"/>
              </p:cNvSpPr>
              <p:nvPr/>
            </p:nvSpPr>
            <p:spPr bwMode="auto">
              <a:xfrm rot="803083">
                <a:off x="431" y="5012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7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69" name="Oval 3413"/>
              <p:cNvSpPr>
                <a:spLocks noChangeArrowheads="1"/>
              </p:cNvSpPr>
              <p:nvPr/>
            </p:nvSpPr>
            <p:spPr bwMode="auto">
              <a:xfrm rot="803083">
                <a:off x="204" y="5012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7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0" name="Oval 3414"/>
              <p:cNvSpPr>
                <a:spLocks noChangeArrowheads="1"/>
              </p:cNvSpPr>
              <p:nvPr/>
            </p:nvSpPr>
            <p:spPr bwMode="auto">
              <a:xfrm rot="803083">
                <a:off x="-215" y="4027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7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1" name="Oval 3415"/>
              <p:cNvSpPr>
                <a:spLocks noChangeArrowheads="1"/>
              </p:cNvSpPr>
              <p:nvPr/>
            </p:nvSpPr>
            <p:spPr bwMode="auto">
              <a:xfrm rot="803083">
                <a:off x="139" y="4091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7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2" name="Oval 3416"/>
              <p:cNvSpPr>
                <a:spLocks noChangeArrowheads="1"/>
              </p:cNvSpPr>
              <p:nvPr/>
            </p:nvSpPr>
            <p:spPr bwMode="auto">
              <a:xfrm rot="803083">
                <a:off x="405" y="3881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7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3" name="Oval 3417"/>
              <p:cNvSpPr>
                <a:spLocks noChangeArrowheads="1"/>
              </p:cNvSpPr>
              <p:nvPr/>
            </p:nvSpPr>
            <p:spPr bwMode="auto">
              <a:xfrm rot="803083">
                <a:off x="926" y="4322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4" name="Oval 3418"/>
              <p:cNvSpPr>
                <a:spLocks noChangeArrowheads="1"/>
              </p:cNvSpPr>
              <p:nvPr/>
            </p:nvSpPr>
            <p:spPr bwMode="auto">
              <a:xfrm rot="803083">
                <a:off x="3089" y="4091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5" name="Oval 3419"/>
              <p:cNvSpPr>
                <a:spLocks noChangeArrowheads="1"/>
              </p:cNvSpPr>
              <p:nvPr/>
            </p:nvSpPr>
            <p:spPr bwMode="auto">
              <a:xfrm rot="803083">
                <a:off x="3266" y="4133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6" name="Oval 3420"/>
              <p:cNvSpPr>
                <a:spLocks noChangeArrowheads="1"/>
              </p:cNvSpPr>
              <p:nvPr/>
            </p:nvSpPr>
            <p:spPr bwMode="auto">
              <a:xfrm rot="803083">
                <a:off x="2661" y="4046"/>
                <a:ext cx="354" cy="360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7" name="Oval 3421"/>
              <p:cNvSpPr>
                <a:spLocks noChangeArrowheads="1"/>
              </p:cNvSpPr>
              <p:nvPr/>
            </p:nvSpPr>
            <p:spPr bwMode="auto">
              <a:xfrm rot="803083">
                <a:off x="3032" y="4277"/>
                <a:ext cx="411" cy="291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8" name="Oval 3422"/>
              <p:cNvSpPr>
                <a:spLocks noChangeArrowheads="1"/>
              </p:cNvSpPr>
              <p:nvPr/>
            </p:nvSpPr>
            <p:spPr bwMode="auto">
              <a:xfrm rot="803083">
                <a:off x="-204" y="1565"/>
                <a:ext cx="1054" cy="952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79" name="Oval 3423"/>
              <p:cNvSpPr>
                <a:spLocks noChangeArrowheads="1"/>
              </p:cNvSpPr>
              <p:nvPr/>
            </p:nvSpPr>
            <p:spPr bwMode="auto">
              <a:xfrm rot="-1710916">
                <a:off x="-204" y="340"/>
                <a:ext cx="615" cy="924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0" name="Oval 3424"/>
              <p:cNvSpPr>
                <a:spLocks noChangeArrowheads="1"/>
              </p:cNvSpPr>
              <p:nvPr/>
            </p:nvSpPr>
            <p:spPr bwMode="auto">
              <a:xfrm>
                <a:off x="2132" y="793"/>
                <a:ext cx="295" cy="136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1" name="Oval 3425"/>
              <p:cNvSpPr>
                <a:spLocks noChangeArrowheads="1"/>
              </p:cNvSpPr>
              <p:nvPr/>
            </p:nvSpPr>
            <p:spPr bwMode="auto">
              <a:xfrm>
                <a:off x="2200" y="1111"/>
                <a:ext cx="499" cy="152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2" name="Oval 3426"/>
              <p:cNvSpPr>
                <a:spLocks noChangeArrowheads="1"/>
              </p:cNvSpPr>
              <p:nvPr/>
            </p:nvSpPr>
            <p:spPr bwMode="auto">
              <a:xfrm>
                <a:off x="2290" y="748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3" name="Oval 3427"/>
              <p:cNvSpPr>
                <a:spLocks noChangeArrowheads="1"/>
              </p:cNvSpPr>
              <p:nvPr/>
            </p:nvSpPr>
            <p:spPr bwMode="auto">
              <a:xfrm>
                <a:off x="2018" y="1157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4" name="Oval 3428"/>
              <p:cNvSpPr>
                <a:spLocks noChangeArrowheads="1"/>
              </p:cNvSpPr>
              <p:nvPr/>
            </p:nvSpPr>
            <p:spPr bwMode="auto">
              <a:xfrm>
                <a:off x="1837" y="930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5" name="Oval 3429"/>
              <p:cNvSpPr>
                <a:spLocks noChangeArrowheads="1"/>
              </p:cNvSpPr>
              <p:nvPr/>
            </p:nvSpPr>
            <p:spPr bwMode="auto">
              <a:xfrm>
                <a:off x="1746" y="1247"/>
                <a:ext cx="182" cy="318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6" name="Oval 3430"/>
              <p:cNvSpPr>
                <a:spLocks noChangeArrowheads="1"/>
              </p:cNvSpPr>
              <p:nvPr/>
            </p:nvSpPr>
            <p:spPr bwMode="auto">
              <a:xfrm>
                <a:off x="-249" y="2517"/>
                <a:ext cx="454" cy="499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7" name="Oval 3431"/>
              <p:cNvSpPr>
                <a:spLocks noChangeArrowheads="1"/>
              </p:cNvSpPr>
              <p:nvPr/>
            </p:nvSpPr>
            <p:spPr bwMode="auto">
              <a:xfrm>
                <a:off x="476" y="2790"/>
                <a:ext cx="454" cy="499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8" name="Oval 3432"/>
              <p:cNvSpPr>
                <a:spLocks noChangeArrowheads="1"/>
              </p:cNvSpPr>
              <p:nvPr/>
            </p:nvSpPr>
            <p:spPr bwMode="auto">
              <a:xfrm>
                <a:off x="613" y="2744"/>
                <a:ext cx="454" cy="499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89" name="Oval 3433"/>
              <p:cNvSpPr>
                <a:spLocks noChangeArrowheads="1"/>
              </p:cNvSpPr>
              <p:nvPr/>
            </p:nvSpPr>
            <p:spPr bwMode="auto">
              <a:xfrm>
                <a:off x="703" y="2608"/>
                <a:ext cx="454" cy="499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90" name="Oval 3434"/>
              <p:cNvSpPr>
                <a:spLocks noChangeArrowheads="1"/>
              </p:cNvSpPr>
              <p:nvPr/>
            </p:nvSpPr>
            <p:spPr bwMode="auto">
              <a:xfrm rot="803083">
                <a:off x="1383" y="3787"/>
                <a:ext cx="454" cy="462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96001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91" name="Freeform 3435"/>
              <p:cNvSpPr>
                <a:spLocks/>
              </p:cNvSpPr>
              <p:nvPr/>
            </p:nvSpPr>
            <p:spPr bwMode="auto">
              <a:xfrm>
                <a:off x="112" y="839"/>
                <a:ext cx="364" cy="4277"/>
              </a:xfrm>
              <a:custGeom>
                <a:avLst/>
                <a:gdLst>
                  <a:gd name="T0" fmla="*/ 317 w 364"/>
                  <a:gd name="T1" fmla="*/ 5126 h 5184"/>
                  <a:gd name="T2" fmla="*/ 363 w 364"/>
                  <a:gd name="T3" fmla="*/ 4037 h 5184"/>
                  <a:gd name="T4" fmla="*/ 334 w 364"/>
                  <a:gd name="T5" fmla="*/ 2178 h 5184"/>
                  <a:gd name="T6" fmla="*/ 136 w 364"/>
                  <a:gd name="T7" fmla="*/ 544 h 5184"/>
                  <a:gd name="T8" fmla="*/ 0 w 364"/>
                  <a:gd name="T9" fmla="*/ 0 h 5184"/>
                  <a:gd name="T10" fmla="*/ 227 w 364"/>
                  <a:gd name="T11" fmla="*/ 1043 h 5184"/>
                  <a:gd name="T12" fmla="*/ 317 w 364"/>
                  <a:gd name="T13" fmla="*/ 2404 h 5184"/>
                  <a:gd name="T14" fmla="*/ 363 w 364"/>
                  <a:gd name="T15" fmla="*/ 3765 h 5184"/>
                  <a:gd name="T16" fmla="*/ 364 w 364"/>
                  <a:gd name="T17" fmla="*/ 4674 h 5184"/>
                  <a:gd name="T18" fmla="*/ 346 w 364"/>
                  <a:gd name="T19" fmla="*/ 5184 h 5184"/>
                  <a:gd name="T20" fmla="*/ 317 w 364"/>
                  <a:gd name="T21" fmla="*/ 5126 h 5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4" h="5184">
                    <a:moveTo>
                      <a:pt x="317" y="5126"/>
                    </a:moveTo>
                    <a:lnTo>
                      <a:pt x="363" y="4037"/>
                    </a:lnTo>
                    <a:lnTo>
                      <a:pt x="334" y="2178"/>
                    </a:lnTo>
                    <a:lnTo>
                      <a:pt x="136" y="544"/>
                    </a:lnTo>
                    <a:lnTo>
                      <a:pt x="0" y="0"/>
                    </a:lnTo>
                    <a:lnTo>
                      <a:pt x="227" y="1043"/>
                    </a:lnTo>
                    <a:lnTo>
                      <a:pt x="317" y="2404"/>
                    </a:lnTo>
                    <a:lnTo>
                      <a:pt x="363" y="3765"/>
                    </a:lnTo>
                    <a:lnTo>
                      <a:pt x="364" y="4674"/>
                    </a:lnTo>
                    <a:lnTo>
                      <a:pt x="346" y="5184"/>
                    </a:lnTo>
                    <a:lnTo>
                      <a:pt x="317" y="5126"/>
                    </a:lnTo>
                    <a:close/>
                  </a:path>
                </a:pathLst>
              </a:custGeom>
              <a:solidFill>
                <a:srgbClr val="2A39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2" name="Freeform 3436"/>
              <p:cNvSpPr>
                <a:spLocks/>
              </p:cNvSpPr>
              <p:nvPr/>
            </p:nvSpPr>
            <p:spPr bwMode="auto">
              <a:xfrm rot="1432866" flipH="1">
                <a:off x="1398" y="373"/>
                <a:ext cx="272" cy="4854"/>
              </a:xfrm>
              <a:custGeom>
                <a:avLst/>
                <a:gdLst>
                  <a:gd name="T0" fmla="*/ 317 w 364"/>
                  <a:gd name="T1" fmla="*/ 5126 h 5184"/>
                  <a:gd name="T2" fmla="*/ 363 w 364"/>
                  <a:gd name="T3" fmla="*/ 4037 h 5184"/>
                  <a:gd name="T4" fmla="*/ 334 w 364"/>
                  <a:gd name="T5" fmla="*/ 2178 h 5184"/>
                  <a:gd name="T6" fmla="*/ 136 w 364"/>
                  <a:gd name="T7" fmla="*/ 544 h 5184"/>
                  <a:gd name="T8" fmla="*/ 0 w 364"/>
                  <a:gd name="T9" fmla="*/ 0 h 5184"/>
                  <a:gd name="T10" fmla="*/ 227 w 364"/>
                  <a:gd name="T11" fmla="*/ 1043 h 5184"/>
                  <a:gd name="T12" fmla="*/ 317 w 364"/>
                  <a:gd name="T13" fmla="*/ 2404 h 5184"/>
                  <a:gd name="T14" fmla="*/ 363 w 364"/>
                  <a:gd name="T15" fmla="*/ 3765 h 5184"/>
                  <a:gd name="T16" fmla="*/ 364 w 364"/>
                  <a:gd name="T17" fmla="*/ 4674 h 5184"/>
                  <a:gd name="T18" fmla="*/ 346 w 364"/>
                  <a:gd name="T19" fmla="*/ 5184 h 5184"/>
                  <a:gd name="T20" fmla="*/ 317 w 364"/>
                  <a:gd name="T21" fmla="*/ 5126 h 5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4" h="5184">
                    <a:moveTo>
                      <a:pt x="317" y="5126"/>
                    </a:moveTo>
                    <a:lnTo>
                      <a:pt x="363" y="4037"/>
                    </a:lnTo>
                    <a:lnTo>
                      <a:pt x="334" y="2178"/>
                    </a:lnTo>
                    <a:lnTo>
                      <a:pt x="136" y="544"/>
                    </a:lnTo>
                    <a:lnTo>
                      <a:pt x="0" y="0"/>
                    </a:lnTo>
                    <a:lnTo>
                      <a:pt x="227" y="1043"/>
                    </a:lnTo>
                    <a:lnTo>
                      <a:pt x="317" y="2404"/>
                    </a:lnTo>
                    <a:lnTo>
                      <a:pt x="363" y="3765"/>
                    </a:lnTo>
                    <a:lnTo>
                      <a:pt x="364" y="4674"/>
                    </a:lnTo>
                    <a:lnTo>
                      <a:pt x="346" y="5184"/>
                    </a:lnTo>
                    <a:lnTo>
                      <a:pt x="317" y="5126"/>
                    </a:lnTo>
                    <a:close/>
                  </a:path>
                </a:pathLst>
              </a:custGeom>
              <a:solidFill>
                <a:srgbClr val="2A391F">
                  <a:alpha val="7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3" name="Freeform 3437"/>
              <p:cNvSpPr>
                <a:spLocks/>
              </p:cNvSpPr>
              <p:nvPr/>
            </p:nvSpPr>
            <p:spPr bwMode="auto">
              <a:xfrm rot="4746006" flipH="1">
                <a:off x="193" y="1259"/>
                <a:ext cx="748" cy="544"/>
              </a:xfrm>
              <a:custGeom>
                <a:avLst/>
                <a:gdLst>
                  <a:gd name="T0" fmla="*/ 17 w 3476"/>
                  <a:gd name="T1" fmla="*/ 3164 h 3230"/>
                  <a:gd name="T2" fmla="*/ 853 w 3476"/>
                  <a:gd name="T3" fmla="*/ 2628 h 3230"/>
                  <a:gd name="T4" fmla="*/ 2183 w 3476"/>
                  <a:gd name="T5" fmla="*/ 1584 h 3230"/>
                  <a:gd name="T6" fmla="*/ 3200 w 3476"/>
                  <a:gd name="T7" fmla="*/ 459 h 3230"/>
                  <a:gd name="T8" fmla="*/ 3476 w 3476"/>
                  <a:gd name="T9" fmla="*/ 0 h 3230"/>
                  <a:gd name="T10" fmla="*/ 2917 w 3476"/>
                  <a:gd name="T11" fmla="*/ 839 h 3230"/>
                  <a:gd name="T12" fmla="*/ 2004 w 3476"/>
                  <a:gd name="T13" fmla="*/ 1686 h 3230"/>
                  <a:gd name="T14" fmla="*/ 1051 w 3476"/>
                  <a:gd name="T15" fmla="*/ 2481 h 3230"/>
                  <a:gd name="T16" fmla="*/ 388 w 3476"/>
                  <a:gd name="T17" fmla="*/ 2975 h 3230"/>
                  <a:gd name="T18" fmla="*/ 0 w 3476"/>
                  <a:gd name="T19" fmla="*/ 3230 h 3230"/>
                  <a:gd name="T20" fmla="*/ 17 w 3476"/>
                  <a:gd name="T21" fmla="*/ 3164 h 3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76" h="3230">
                    <a:moveTo>
                      <a:pt x="17" y="3164"/>
                    </a:moveTo>
                    <a:lnTo>
                      <a:pt x="853" y="2628"/>
                    </a:lnTo>
                    <a:cubicBezTo>
                      <a:pt x="1214" y="2365"/>
                      <a:pt x="1792" y="1945"/>
                      <a:pt x="2183" y="1584"/>
                    </a:cubicBezTo>
                    <a:lnTo>
                      <a:pt x="3200" y="459"/>
                    </a:lnTo>
                    <a:lnTo>
                      <a:pt x="3476" y="0"/>
                    </a:lnTo>
                    <a:cubicBezTo>
                      <a:pt x="3429" y="63"/>
                      <a:pt x="3162" y="558"/>
                      <a:pt x="2917" y="839"/>
                    </a:cubicBezTo>
                    <a:cubicBezTo>
                      <a:pt x="2672" y="1120"/>
                      <a:pt x="2315" y="1412"/>
                      <a:pt x="2004" y="1686"/>
                    </a:cubicBezTo>
                    <a:lnTo>
                      <a:pt x="1051" y="2481"/>
                    </a:lnTo>
                    <a:lnTo>
                      <a:pt x="388" y="2975"/>
                    </a:lnTo>
                    <a:lnTo>
                      <a:pt x="0" y="3230"/>
                    </a:lnTo>
                    <a:lnTo>
                      <a:pt x="17" y="3164"/>
                    </a:lnTo>
                    <a:close/>
                  </a:path>
                </a:pathLst>
              </a:custGeom>
              <a:solidFill>
                <a:srgbClr val="2A391F">
                  <a:alpha val="7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4" name="Freeform 3438"/>
              <p:cNvSpPr>
                <a:spLocks/>
              </p:cNvSpPr>
              <p:nvPr/>
            </p:nvSpPr>
            <p:spPr bwMode="auto">
              <a:xfrm>
                <a:off x="493" y="910"/>
                <a:ext cx="1243" cy="4102"/>
              </a:xfrm>
              <a:custGeom>
                <a:avLst/>
                <a:gdLst>
                  <a:gd name="T0" fmla="*/ 45 w 1148"/>
                  <a:gd name="T1" fmla="*/ 4691 h 4738"/>
                  <a:gd name="T2" fmla="*/ 100 w 1148"/>
                  <a:gd name="T3" fmla="*/ 3718 h 4738"/>
                  <a:gd name="T4" fmla="*/ 354 w 1148"/>
                  <a:gd name="T5" fmla="*/ 2081 h 4738"/>
                  <a:gd name="T6" fmla="*/ 783 w 1148"/>
                  <a:gd name="T7" fmla="*/ 661 h 4738"/>
                  <a:gd name="T8" fmla="*/ 1068 w 1148"/>
                  <a:gd name="T9" fmla="*/ 107 h 4738"/>
                  <a:gd name="T10" fmla="*/ 1146 w 1148"/>
                  <a:gd name="T11" fmla="*/ 17 h 4738"/>
                  <a:gd name="T12" fmla="*/ 1053 w 1148"/>
                  <a:gd name="T13" fmla="*/ 107 h 4738"/>
                  <a:gd name="T14" fmla="*/ 939 w 1148"/>
                  <a:gd name="T15" fmla="*/ 332 h 4738"/>
                  <a:gd name="T16" fmla="*/ 627 w 1148"/>
                  <a:gd name="T17" fmla="*/ 1100 h 4738"/>
                  <a:gd name="T18" fmla="*/ 337 w 1148"/>
                  <a:gd name="T19" fmla="*/ 2280 h 4738"/>
                  <a:gd name="T20" fmla="*/ 129 w 1148"/>
                  <a:gd name="T21" fmla="*/ 3478 h 4738"/>
                  <a:gd name="T22" fmla="*/ 30 w 1148"/>
                  <a:gd name="T23" fmla="*/ 4283 h 4738"/>
                  <a:gd name="T24" fmla="*/ 0 w 1148"/>
                  <a:gd name="T25" fmla="*/ 4738 h 4738"/>
                  <a:gd name="T26" fmla="*/ 45 w 1148"/>
                  <a:gd name="T27" fmla="*/ 4691 h 4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48" h="4738">
                    <a:moveTo>
                      <a:pt x="45" y="4691"/>
                    </a:moveTo>
                    <a:lnTo>
                      <a:pt x="100" y="3718"/>
                    </a:lnTo>
                    <a:lnTo>
                      <a:pt x="354" y="2081"/>
                    </a:lnTo>
                    <a:lnTo>
                      <a:pt x="783" y="661"/>
                    </a:lnTo>
                    <a:cubicBezTo>
                      <a:pt x="902" y="332"/>
                      <a:pt x="1008" y="214"/>
                      <a:pt x="1068" y="107"/>
                    </a:cubicBezTo>
                    <a:cubicBezTo>
                      <a:pt x="1128" y="0"/>
                      <a:pt x="1148" y="17"/>
                      <a:pt x="1146" y="17"/>
                    </a:cubicBezTo>
                    <a:cubicBezTo>
                      <a:pt x="1144" y="17"/>
                      <a:pt x="1088" y="54"/>
                      <a:pt x="1053" y="107"/>
                    </a:cubicBezTo>
                    <a:cubicBezTo>
                      <a:pt x="1018" y="160"/>
                      <a:pt x="1010" y="166"/>
                      <a:pt x="939" y="332"/>
                    </a:cubicBezTo>
                    <a:cubicBezTo>
                      <a:pt x="868" y="498"/>
                      <a:pt x="727" y="775"/>
                      <a:pt x="627" y="1100"/>
                    </a:cubicBezTo>
                    <a:cubicBezTo>
                      <a:pt x="527" y="1425"/>
                      <a:pt x="420" y="1884"/>
                      <a:pt x="337" y="2280"/>
                    </a:cubicBezTo>
                    <a:lnTo>
                      <a:pt x="129" y="3478"/>
                    </a:lnTo>
                    <a:lnTo>
                      <a:pt x="30" y="4283"/>
                    </a:lnTo>
                    <a:lnTo>
                      <a:pt x="0" y="4738"/>
                    </a:lnTo>
                    <a:lnTo>
                      <a:pt x="45" y="4691"/>
                    </a:lnTo>
                    <a:close/>
                  </a:path>
                </a:pathLst>
              </a:custGeom>
              <a:solidFill>
                <a:srgbClr val="2A391F">
                  <a:alpha val="5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5" name="Freeform 3439"/>
              <p:cNvSpPr>
                <a:spLocks/>
              </p:cNvSpPr>
              <p:nvPr/>
            </p:nvSpPr>
            <p:spPr bwMode="auto">
              <a:xfrm rot="878322">
                <a:off x="1429" y="3934"/>
                <a:ext cx="2317" cy="1296"/>
              </a:xfrm>
              <a:custGeom>
                <a:avLst/>
                <a:gdLst>
                  <a:gd name="T0" fmla="*/ 60 w 2317"/>
                  <a:gd name="T1" fmla="*/ 1226 h 1296"/>
                  <a:gd name="T2" fmla="*/ 604 w 2317"/>
                  <a:gd name="T3" fmla="*/ 731 h 1296"/>
                  <a:gd name="T4" fmla="*/ 934 w 2317"/>
                  <a:gd name="T5" fmla="*/ 471 h 1296"/>
                  <a:gd name="T6" fmla="*/ 1162 w 2317"/>
                  <a:gd name="T7" fmla="*/ 338 h 1296"/>
                  <a:gd name="T8" fmla="*/ 1442 w 2317"/>
                  <a:gd name="T9" fmla="*/ 248 h 1296"/>
                  <a:gd name="T10" fmla="*/ 2317 w 2317"/>
                  <a:gd name="T11" fmla="*/ 0 h 1296"/>
                  <a:gd name="T12" fmla="*/ 1279 w 2317"/>
                  <a:gd name="T13" fmla="*/ 287 h 1296"/>
                  <a:gd name="T14" fmla="*/ 521 w 2317"/>
                  <a:gd name="T15" fmla="*/ 788 h 1296"/>
                  <a:gd name="T16" fmla="*/ 0 w 2317"/>
                  <a:gd name="T17" fmla="*/ 1296 h 1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17" h="1296">
                    <a:moveTo>
                      <a:pt x="60" y="1226"/>
                    </a:moveTo>
                    <a:lnTo>
                      <a:pt x="604" y="731"/>
                    </a:lnTo>
                    <a:lnTo>
                      <a:pt x="934" y="471"/>
                    </a:lnTo>
                    <a:lnTo>
                      <a:pt x="1162" y="338"/>
                    </a:lnTo>
                    <a:lnTo>
                      <a:pt x="1442" y="248"/>
                    </a:lnTo>
                    <a:lnTo>
                      <a:pt x="2317" y="0"/>
                    </a:lnTo>
                    <a:lnTo>
                      <a:pt x="1279" y="287"/>
                    </a:lnTo>
                    <a:cubicBezTo>
                      <a:pt x="980" y="418"/>
                      <a:pt x="734" y="620"/>
                      <a:pt x="521" y="788"/>
                    </a:cubicBezTo>
                    <a:lnTo>
                      <a:pt x="0" y="1296"/>
                    </a:lnTo>
                  </a:path>
                </a:pathLst>
              </a:custGeom>
              <a:solidFill>
                <a:srgbClr val="2A391F">
                  <a:alpha val="58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6" name="Oval 3440"/>
              <p:cNvSpPr>
                <a:spLocks noChangeArrowheads="1"/>
              </p:cNvSpPr>
              <p:nvPr/>
            </p:nvSpPr>
            <p:spPr bwMode="auto">
              <a:xfrm rot="803083">
                <a:off x="204" y="2336"/>
                <a:ext cx="454" cy="317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87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097" name="Freeform 3441"/>
              <p:cNvSpPr>
                <a:spLocks/>
              </p:cNvSpPr>
              <p:nvPr/>
            </p:nvSpPr>
            <p:spPr bwMode="auto">
              <a:xfrm rot="1432866" flipH="1">
                <a:off x="-212" y="4060"/>
                <a:ext cx="235" cy="2041"/>
              </a:xfrm>
              <a:custGeom>
                <a:avLst/>
                <a:gdLst>
                  <a:gd name="T0" fmla="*/ 317 w 364"/>
                  <a:gd name="T1" fmla="*/ 5126 h 5184"/>
                  <a:gd name="T2" fmla="*/ 363 w 364"/>
                  <a:gd name="T3" fmla="*/ 4037 h 5184"/>
                  <a:gd name="T4" fmla="*/ 334 w 364"/>
                  <a:gd name="T5" fmla="*/ 2178 h 5184"/>
                  <a:gd name="T6" fmla="*/ 136 w 364"/>
                  <a:gd name="T7" fmla="*/ 544 h 5184"/>
                  <a:gd name="T8" fmla="*/ 0 w 364"/>
                  <a:gd name="T9" fmla="*/ 0 h 5184"/>
                  <a:gd name="T10" fmla="*/ 227 w 364"/>
                  <a:gd name="T11" fmla="*/ 1043 h 5184"/>
                  <a:gd name="T12" fmla="*/ 317 w 364"/>
                  <a:gd name="T13" fmla="*/ 2404 h 5184"/>
                  <a:gd name="T14" fmla="*/ 363 w 364"/>
                  <a:gd name="T15" fmla="*/ 3765 h 5184"/>
                  <a:gd name="T16" fmla="*/ 364 w 364"/>
                  <a:gd name="T17" fmla="*/ 4674 h 5184"/>
                  <a:gd name="T18" fmla="*/ 346 w 364"/>
                  <a:gd name="T19" fmla="*/ 5184 h 5184"/>
                  <a:gd name="T20" fmla="*/ 317 w 364"/>
                  <a:gd name="T21" fmla="*/ 5126 h 5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4" h="5184">
                    <a:moveTo>
                      <a:pt x="317" y="5126"/>
                    </a:moveTo>
                    <a:lnTo>
                      <a:pt x="363" y="4037"/>
                    </a:lnTo>
                    <a:lnTo>
                      <a:pt x="334" y="2178"/>
                    </a:lnTo>
                    <a:lnTo>
                      <a:pt x="136" y="544"/>
                    </a:lnTo>
                    <a:lnTo>
                      <a:pt x="0" y="0"/>
                    </a:lnTo>
                    <a:lnTo>
                      <a:pt x="227" y="1043"/>
                    </a:lnTo>
                    <a:lnTo>
                      <a:pt x="317" y="2404"/>
                    </a:lnTo>
                    <a:lnTo>
                      <a:pt x="363" y="3765"/>
                    </a:lnTo>
                    <a:lnTo>
                      <a:pt x="364" y="4674"/>
                    </a:lnTo>
                    <a:lnTo>
                      <a:pt x="346" y="5184"/>
                    </a:lnTo>
                    <a:lnTo>
                      <a:pt x="317" y="5126"/>
                    </a:lnTo>
                    <a:close/>
                  </a:path>
                </a:pathLst>
              </a:custGeom>
              <a:solidFill>
                <a:srgbClr val="2A39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8" name="Freeform 3442"/>
              <p:cNvSpPr>
                <a:spLocks/>
              </p:cNvSpPr>
              <p:nvPr/>
            </p:nvSpPr>
            <p:spPr bwMode="auto">
              <a:xfrm rot="1432866" flipH="1">
                <a:off x="877" y="2653"/>
                <a:ext cx="53" cy="2858"/>
              </a:xfrm>
              <a:custGeom>
                <a:avLst/>
                <a:gdLst>
                  <a:gd name="T0" fmla="*/ 317 w 364"/>
                  <a:gd name="T1" fmla="*/ 5126 h 5184"/>
                  <a:gd name="T2" fmla="*/ 363 w 364"/>
                  <a:gd name="T3" fmla="*/ 4037 h 5184"/>
                  <a:gd name="T4" fmla="*/ 334 w 364"/>
                  <a:gd name="T5" fmla="*/ 2178 h 5184"/>
                  <a:gd name="T6" fmla="*/ 136 w 364"/>
                  <a:gd name="T7" fmla="*/ 544 h 5184"/>
                  <a:gd name="T8" fmla="*/ 0 w 364"/>
                  <a:gd name="T9" fmla="*/ 0 h 5184"/>
                  <a:gd name="T10" fmla="*/ 227 w 364"/>
                  <a:gd name="T11" fmla="*/ 1043 h 5184"/>
                  <a:gd name="T12" fmla="*/ 317 w 364"/>
                  <a:gd name="T13" fmla="*/ 2404 h 5184"/>
                  <a:gd name="T14" fmla="*/ 363 w 364"/>
                  <a:gd name="T15" fmla="*/ 3765 h 5184"/>
                  <a:gd name="T16" fmla="*/ 364 w 364"/>
                  <a:gd name="T17" fmla="*/ 4674 h 5184"/>
                  <a:gd name="T18" fmla="*/ 346 w 364"/>
                  <a:gd name="T19" fmla="*/ 5184 h 5184"/>
                  <a:gd name="T20" fmla="*/ 317 w 364"/>
                  <a:gd name="T21" fmla="*/ 5126 h 5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4" h="5184">
                    <a:moveTo>
                      <a:pt x="317" y="5126"/>
                    </a:moveTo>
                    <a:lnTo>
                      <a:pt x="363" y="4037"/>
                    </a:lnTo>
                    <a:lnTo>
                      <a:pt x="334" y="2178"/>
                    </a:lnTo>
                    <a:lnTo>
                      <a:pt x="136" y="544"/>
                    </a:lnTo>
                    <a:lnTo>
                      <a:pt x="0" y="0"/>
                    </a:lnTo>
                    <a:lnTo>
                      <a:pt x="227" y="1043"/>
                    </a:lnTo>
                    <a:lnTo>
                      <a:pt x="317" y="2404"/>
                    </a:lnTo>
                    <a:lnTo>
                      <a:pt x="363" y="3765"/>
                    </a:lnTo>
                    <a:lnTo>
                      <a:pt x="364" y="4674"/>
                    </a:lnTo>
                    <a:lnTo>
                      <a:pt x="346" y="5184"/>
                    </a:lnTo>
                    <a:lnTo>
                      <a:pt x="317" y="5126"/>
                    </a:lnTo>
                    <a:close/>
                  </a:path>
                </a:pathLst>
              </a:custGeom>
              <a:solidFill>
                <a:srgbClr val="2A391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771"/>
              </a:p>
            </p:txBody>
          </p:sp>
          <p:sp>
            <p:nvSpPr>
              <p:cNvPr id="202099" name="Oval 3443"/>
              <p:cNvSpPr>
                <a:spLocks noChangeArrowheads="1"/>
              </p:cNvSpPr>
              <p:nvPr/>
            </p:nvSpPr>
            <p:spPr bwMode="auto">
              <a:xfrm rot="16652809">
                <a:off x="-32" y="2554"/>
                <a:ext cx="2649" cy="372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28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100" name="Oval 3444"/>
              <p:cNvSpPr>
                <a:spLocks noChangeArrowheads="1"/>
              </p:cNvSpPr>
              <p:nvPr/>
            </p:nvSpPr>
            <p:spPr bwMode="auto">
              <a:xfrm>
                <a:off x="1487" y="885"/>
                <a:ext cx="169" cy="325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101" name="Oval 3445"/>
              <p:cNvSpPr>
                <a:spLocks noChangeArrowheads="1"/>
              </p:cNvSpPr>
              <p:nvPr/>
            </p:nvSpPr>
            <p:spPr bwMode="auto">
              <a:xfrm rot="-2456946">
                <a:off x="1441" y="885"/>
                <a:ext cx="169" cy="325"/>
              </a:xfrm>
              <a:prstGeom prst="ellipse">
                <a:avLst/>
              </a:prstGeom>
              <a:gradFill rotWithShape="1">
                <a:gsLst>
                  <a:gs pos="0">
                    <a:srgbClr val="FF00FF">
                      <a:alpha val="62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102" name="Oval 3446"/>
              <p:cNvSpPr>
                <a:spLocks noChangeArrowheads="1"/>
              </p:cNvSpPr>
              <p:nvPr/>
            </p:nvSpPr>
            <p:spPr bwMode="auto">
              <a:xfrm rot="-3521705">
                <a:off x="155" y="3924"/>
                <a:ext cx="1914" cy="372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28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  <p:sp>
            <p:nvSpPr>
              <p:cNvPr id="202103" name="Oval 3447"/>
              <p:cNvSpPr>
                <a:spLocks noChangeArrowheads="1"/>
              </p:cNvSpPr>
              <p:nvPr/>
            </p:nvSpPr>
            <p:spPr bwMode="auto">
              <a:xfrm>
                <a:off x="2336" y="1565"/>
                <a:ext cx="340" cy="340"/>
              </a:xfrm>
              <a:prstGeom prst="ellipse">
                <a:avLst/>
              </a:prstGeom>
              <a:gradFill rotWithShape="1">
                <a:gsLst>
                  <a:gs pos="0">
                    <a:srgbClr val="006600">
                      <a:alpha val="48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771"/>
              </a:p>
            </p:txBody>
          </p:sp>
        </p:grpSp>
        <p:sp>
          <p:nvSpPr>
            <p:cNvPr id="202104" name="Oval 3448"/>
            <p:cNvSpPr>
              <a:spLocks noChangeArrowheads="1"/>
            </p:cNvSpPr>
            <p:nvPr/>
          </p:nvSpPr>
          <p:spPr bwMode="auto">
            <a:xfrm rot="803083">
              <a:off x="3969" y="2109"/>
              <a:ext cx="346" cy="413"/>
            </a:xfrm>
            <a:prstGeom prst="ellipse">
              <a:avLst/>
            </a:prstGeom>
            <a:gradFill rotWithShape="1">
              <a:gsLst>
                <a:gs pos="0">
                  <a:srgbClr val="006600">
                    <a:alpha val="62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202105" name="Oval 3449"/>
            <p:cNvSpPr>
              <a:spLocks noChangeArrowheads="1"/>
            </p:cNvSpPr>
            <p:nvPr/>
          </p:nvSpPr>
          <p:spPr bwMode="auto">
            <a:xfrm>
              <a:off x="4377" y="1904"/>
              <a:ext cx="227" cy="341"/>
            </a:xfrm>
            <a:prstGeom prst="ellipse">
              <a:avLst/>
            </a:prstGeom>
            <a:gradFill rotWithShape="1">
              <a:gsLst>
                <a:gs pos="0">
                  <a:srgbClr val="006600">
                    <a:alpha val="62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202106" name="Oval 3450"/>
            <p:cNvSpPr>
              <a:spLocks noChangeArrowheads="1"/>
            </p:cNvSpPr>
            <p:nvPr/>
          </p:nvSpPr>
          <p:spPr bwMode="auto">
            <a:xfrm rot="803083">
              <a:off x="4740" y="1610"/>
              <a:ext cx="354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202107" name="Oval 3451"/>
            <p:cNvSpPr>
              <a:spLocks noChangeArrowheads="1"/>
            </p:cNvSpPr>
            <p:nvPr/>
          </p:nvSpPr>
          <p:spPr bwMode="auto">
            <a:xfrm rot="803083">
              <a:off x="4740" y="1817"/>
              <a:ext cx="354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202108" name="Oval 3452"/>
            <p:cNvSpPr>
              <a:spLocks noChangeArrowheads="1"/>
            </p:cNvSpPr>
            <p:nvPr/>
          </p:nvSpPr>
          <p:spPr bwMode="auto">
            <a:xfrm rot="803083">
              <a:off x="4917" y="1790"/>
              <a:ext cx="354" cy="360"/>
            </a:xfrm>
            <a:prstGeom prst="ellipse">
              <a:avLst/>
            </a:prstGeom>
            <a:gradFill rotWithShape="1">
              <a:gsLst>
                <a:gs pos="0">
                  <a:srgbClr val="FF00FF">
                    <a:alpha val="50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  <p:sp>
          <p:nvSpPr>
            <p:cNvPr id="202109" name="Freeform 3453"/>
            <p:cNvSpPr>
              <a:spLocks/>
            </p:cNvSpPr>
            <p:nvPr/>
          </p:nvSpPr>
          <p:spPr bwMode="auto">
            <a:xfrm>
              <a:off x="4750" y="2412"/>
              <a:ext cx="17" cy="26"/>
            </a:xfrm>
            <a:custGeom>
              <a:avLst/>
              <a:gdLst>
                <a:gd name="T0" fmla="*/ 4 w 7"/>
                <a:gd name="T1" fmla="*/ 0 h 11"/>
                <a:gd name="T2" fmla="*/ 7 w 7"/>
                <a:gd name="T3" fmla="*/ 3 h 11"/>
                <a:gd name="T4" fmla="*/ 6 w 7"/>
                <a:gd name="T5" fmla="*/ 10 h 11"/>
                <a:gd name="T6" fmla="*/ 0 w 7"/>
                <a:gd name="T7" fmla="*/ 11 h 11"/>
                <a:gd name="T8" fmla="*/ 1 w 7"/>
                <a:gd name="T9" fmla="*/ 6 h 11"/>
                <a:gd name="T10" fmla="*/ 4 w 7"/>
                <a:gd name="T11" fmla="*/ 9 h 11"/>
                <a:gd name="T12" fmla="*/ 6 w 7"/>
                <a:gd name="T13" fmla="*/ 4 h 11"/>
                <a:gd name="T14" fmla="*/ 4 w 7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11">
                  <a:moveTo>
                    <a:pt x="4" y="0"/>
                  </a:moveTo>
                  <a:cubicBezTo>
                    <a:pt x="5" y="1"/>
                    <a:pt x="5" y="3"/>
                    <a:pt x="7" y="3"/>
                  </a:cubicBezTo>
                  <a:cubicBezTo>
                    <a:pt x="6" y="5"/>
                    <a:pt x="6" y="7"/>
                    <a:pt x="6" y="10"/>
                  </a:cubicBezTo>
                  <a:cubicBezTo>
                    <a:pt x="3" y="9"/>
                    <a:pt x="3" y="11"/>
                    <a:pt x="0" y="11"/>
                  </a:cubicBezTo>
                  <a:cubicBezTo>
                    <a:pt x="1" y="9"/>
                    <a:pt x="0" y="8"/>
                    <a:pt x="1" y="6"/>
                  </a:cubicBezTo>
                  <a:cubicBezTo>
                    <a:pt x="3" y="6"/>
                    <a:pt x="4" y="7"/>
                    <a:pt x="4" y="9"/>
                  </a:cubicBezTo>
                  <a:cubicBezTo>
                    <a:pt x="5" y="6"/>
                    <a:pt x="3" y="5"/>
                    <a:pt x="6" y="4"/>
                  </a:cubicBezTo>
                  <a:cubicBezTo>
                    <a:pt x="6" y="2"/>
                    <a:pt x="3" y="3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771"/>
            </a:p>
          </p:txBody>
        </p:sp>
        <p:sp>
          <p:nvSpPr>
            <p:cNvPr id="202110" name="Oval 3454"/>
            <p:cNvSpPr>
              <a:spLocks noChangeArrowheads="1"/>
            </p:cNvSpPr>
            <p:nvPr/>
          </p:nvSpPr>
          <p:spPr bwMode="auto">
            <a:xfrm rot="803083">
              <a:off x="4604" y="1746"/>
              <a:ext cx="346" cy="413"/>
            </a:xfrm>
            <a:prstGeom prst="ellipse">
              <a:avLst/>
            </a:prstGeom>
            <a:gradFill rotWithShape="1">
              <a:gsLst>
                <a:gs pos="0">
                  <a:srgbClr val="006600">
                    <a:alpha val="62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771"/>
            </a:p>
          </p:txBody>
        </p:sp>
      </p:grpSp>
    </p:spTree>
    <p:extLst>
      <p:ext uri="{BB962C8B-B14F-4D97-AF65-F5344CB8AC3E}">
        <p14:creationId xmlns:p14="http://schemas.microsoft.com/office/powerpoint/2010/main" val="371164363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180675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400000">
                                      <p:cBhvr>
                                        <p:cTn id="8" dur="1500" fill="hold"/>
                                        <p:tgtEl>
                                          <p:spTgt spid="1812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95315E-7 -6.87831E-7 L 0.55867 0.60423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81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28" y="3021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867E-6 -4.93827E-7 C 0.02461 0.04515 0.03535 0.08342 0.11218 0.13333 C 0.18902 0.18325 0.34139 0.34885 0.46078 0.29982 C 0.58016 0.25079 0.75177 -0.06455 0.82828 -0.16049 " pathEditMode="relative" rAng="0" ptsTypes="aaaa">
                                      <p:cBhvr>
                                        <p:cTn id="12" dur="400" fill="hold"/>
                                        <p:tgtEl>
                                          <p:spTgt spid="181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4" y="941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500"/>
                                        <p:tgtEl>
                                          <p:spTgt spid="1999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8"/>
                                      </p:to>
                                    </p:set>
                                    <p:animEffect filter="image" prLst="opacity: 0.8">
                                      <p:cBhvr rctx="IE">
                                        <p:cTn id="15" dur="500"/>
                                        <p:tgtEl>
                                          <p:spTgt spid="19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000000">
                                      <p:cBhvr>
                                        <p:cTn id="17" dur="1500" fill="hold"/>
                                        <p:tgtEl>
                                          <p:spTgt spid="1999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806E-6 -3.37562E-6 C -0.01764 0.07118 -0.08377 0.33792 -0.10581 0.42671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99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0" y="2133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89836E-6 1.63842E-6 L -0.45909 1.12906 " pathEditMode="relative" ptsTypes="AA">
                                      <p:cBhvr>
                                        <p:cTn id="21" dur="1500" fill="hold"/>
                                        <p:tgtEl>
                                          <p:spTgt spid="202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" y="1281716"/>
            <a:ext cx="5006105" cy="3262312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552" y="689429"/>
            <a:ext cx="2812934" cy="38545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4627" y="292645"/>
            <a:ext cx="603068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唐玄宗的宠妃</a:t>
            </a:r>
            <a:r>
              <a:rPr lang="en-US" altLang="zh-CN" dirty="0"/>
              <a:t>:</a:t>
            </a:r>
            <a:r>
              <a:rPr lang="zh-CN" altLang="en-US" dirty="0"/>
              <a:t>杨贵妃，倾城倾国之美 后宫佳丽三千人，三千宠爱集一身” </a:t>
            </a:r>
            <a:endParaRPr lang="en-US" altLang="zh-CN" dirty="0"/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一骑红尘妃子笑， 无人知是荔枝来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回眸一笑百媚生，六宫粉黛无颜色</a:t>
            </a:r>
          </a:p>
        </p:txBody>
      </p:sp>
    </p:spTree>
    <p:extLst>
      <p:ext uri="{BB962C8B-B14F-4D97-AF65-F5344CB8AC3E}">
        <p14:creationId xmlns:p14="http://schemas.microsoft.com/office/powerpoint/2010/main" val="105261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422" y="520133"/>
            <a:ext cx="7886700" cy="326350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/>
              <a:t>【</a:t>
            </a:r>
            <a:r>
              <a:rPr lang="zh-CN" altLang="zh-CN" dirty="0"/>
              <a:t>清平调</a:t>
            </a:r>
            <a:r>
              <a:rPr lang="en-US" altLang="zh-CN" dirty="0"/>
              <a:t>】</a:t>
            </a:r>
            <a:endParaRPr lang="zh-CN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云想衣裳</a:t>
            </a:r>
            <a:r>
              <a:rPr lang="en-US" altLang="zh-CN" sz="1500" dirty="0" err="1"/>
              <a:t>shang</a:t>
            </a:r>
            <a:r>
              <a:rPr lang="zh-CN" altLang="zh-CN" dirty="0"/>
              <a:t>花想容，春风拂槛</a:t>
            </a:r>
            <a:r>
              <a:rPr lang="en-US" altLang="zh-CN" sz="1500" dirty="0" err="1"/>
              <a:t>jiàn</a:t>
            </a:r>
            <a:r>
              <a:rPr lang="zh-CN" altLang="zh-CN" dirty="0"/>
              <a:t>露华浓。</a:t>
            </a:r>
            <a:r>
              <a:rPr lang="en-US" altLang="zh-CN" dirty="0"/>
              <a:t> 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若非群玉山头见，会向瑶台月下逢。</a:t>
            </a:r>
          </a:p>
          <a:p>
            <a:pPr mar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一枝红艳露凝香，云雨巫山枉断肠。</a:t>
            </a:r>
          </a:p>
          <a:p>
            <a:pPr marL="0" indent="0">
              <a:buNone/>
            </a:pPr>
            <a:r>
              <a:rPr lang="zh-CN" altLang="zh-CN" dirty="0"/>
              <a:t>借问汉宫谁得似，可怜</a:t>
            </a:r>
            <a:r>
              <a:rPr lang="en-US" altLang="zh-CN" dirty="0" err="1"/>
              <a:t>lián</a:t>
            </a:r>
            <a:r>
              <a:rPr lang="zh-CN" altLang="zh-CN" dirty="0"/>
              <a:t>飞燕倚新妆。</a:t>
            </a:r>
          </a:p>
          <a:p>
            <a:pPr mar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名花倾国两相欢，常得君王带笑看。</a:t>
            </a:r>
          </a:p>
          <a:p>
            <a:pPr marL="0" indent="0">
              <a:buNone/>
            </a:pPr>
            <a:r>
              <a:rPr lang="zh-CN" altLang="zh-CN" dirty="0"/>
              <a:t>解释春风无限恨，沉香亭北倚栏杆。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" t="10119" r="382" b="11595"/>
          <a:stretch/>
        </p:blipFill>
        <p:spPr>
          <a:xfrm>
            <a:off x="4981212" y="1315843"/>
            <a:ext cx="4162788" cy="2260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2776CD-9FBC-4927-AF64-F045A9DA4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lián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B44CA2-C14B-41FC-8709-96D40BF7A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lián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656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1964" y="150074"/>
            <a:ext cx="3602264" cy="21794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b="1" dirty="0"/>
              <a:t>【</a:t>
            </a:r>
            <a:r>
              <a:rPr lang="zh-CN" altLang="zh-CN" b="1" dirty="0"/>
              <a:t>对酒忆贺监</a:t>
            </a:r>
            <a:r>
              <a:rPr lang="en-US" altLang="zh-CN" b="1" dirty="0"/>
              <a:t>】</a:t>
            </a: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四明有狂客，风流贺季真。</a:t>
            </a:r>
            <a:br>
              <a:rPr lang="en-US" altLang="zh-CN" dirty="0"/>
            </a:br>
            <a:r>
              <a:rPr lang="zh-CN" altLang="zh-CN" dirty="0"/>
              <a:t>长安一相见，呼我谪</a:t>
            </a:r>
            <a:r>
              <a:rPr lang="en-US" altLang="zh-CN" dirty="0" err="1"/>
              <a:t>zhé</a:t>
            </a:r>
            <a:r>
              <a:rPr lang="zh-CN" altLang="zh-CN" dirty="0"/>
              <a:t>仙人。</a:t>
            </a:r>
            <a:br>
              <a:rPr lang="en-US" altLang="zh-CN" dirty="0"/>
            </a:br>
            <a:r>
              <a:rPr lang="zh-CN" altLang="zh-CN" dirty="0"/>
              <a:t>昔好杯中物，翻为松下尘。</a:t>
            </a:r>
            <a:br>
              <a:rPr lang="en-US" altLang="zh-CN" dirty="0"/>
            </a:br>
            <a:r>
              <a:rPr lang="zh-CN" altLang="zh-CN" dirty="0"/>
              <a:t>金龟换酒处，却忆泪沾巾。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95" y="0"/>
            <a:ext cx="2470612" cy="25971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7" y="2608553"/>
            <a:ext cx="4899478" cy="25349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48795" y="3067595"/>
            <a:ext cx="2954655" cy="15465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</a:rPr>
              <a:t>【</a:t>
            </a:r>
            <a:r>
              <a:rPr lang="zh-CN" altLang="en-US" dirty="0">
                <a:solidFill>
                  <a:srgbClr val="333333"/>
                </a:solidFill>
              </a:rPr>
              <a:t>咏柳</a:t>
            </a:r>
            <a:r>
              <a:rPr lang="en-US" altLang="zh-CN" dirty="0">
                <a:solidFill>
                  <a:srgbClr val="333333"/>
                </a:solidFill>
              </a:rPr>
              <a:t>】</a:t>
            </a:r>
          </a:p>
          <a:p>
            <a:r>
              <a:rPr lang="zh-CN" altLang="en-US" dirty="0"/>
              <a:t>碧玉妆成一树高，万条垂下绿丝绦。</a:t>
            </a:r>
            <a:br>
              <a:rPr lang="zh-CN" altLang="en-US" dirty="0"/>
            </a:br>
            <a:r>
              <a:rPr lang="zh-CN" altLang="en-US" dirty="0"/>
              <a:t>不知细叶谁裁出，二月春风似剪刀。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【</a:t>
            </a:r>
            <a:r>
              <a:rPr lang="zh-CN" altLang="en-US" dirty="0"/>
              <a:t>回乡偶书</a:t>
            </a:r>
            <a:r>
              <a:rPr lang="en-US" altLang="zh-CN" dirty="0"/>
              <a:t>】</a:t>
            </a:r>
          </a:p>
          <a:p>
            <a:r>
              <a:rPr lang="zh-CN" altLang="en-US" dirty="0"/>
              <a:t>少小离家老大回，乡音无改鬓毛衰。</a:t>
            </a:r>
            <a:br>
              <a:rPr lang="zh-CN" altLang="en-US" dirty="0"/>
            </a:br>
            <a:r>
              <a:rPr lang="zh-CN" altLang="en-US" dirty="0"/>
              <a:t>儿童相见不相识，笑问客从何处来。</a:t>
            </a:r>
          </a:p>
        </p:txBody>
      </p:sp>
    </p:spTree>
    <p:extLst>
      <p:ext uri="{BB962C8B-B14F-4D97-AF65-F5344CB8AC3E}">
        <p14:creationId xmlns:p14="http://schemas.microsoft.com/office/powerpoint/2010/main" val="270888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078" y="317387"/>
            <a:ext cx="7886700" cy="994172"/>
          </a:xfrm>
        </p:spPr>
        <p:txBody>
          <a:bodyPr>
            <a:normAutofit/>
          </a:bodyPr>
          <a:lstStyle/>
          <a:p>
            <a:r>
              <a:rPr lang="en-US" altLang="zh-CN" sz="2000" b="1" dirty="0"/>
              <a:t>【</a:t>
            </a:r>
            <a:r>
              <a:rPr lang="zh-CN" altLang="en-US" sz="2000" b="1" dirty="0"/>
              <a:t>月下独酌</a:t>
            </a:r>
            <a:r>
              <a:rPr lang="en-US" altLang="zh-CN" sz="2000" b="1" dirty="0"/>
              <a:t>·</a:t>
            </a:r>
            <a:r>
              <a:rPr lang="zh-CN" altLang="en-US" sz="2000" b="1" dirty="0"/>
              <a:t>其一</a:t>
            </a:r>
            <a:r>
              <a:rPr lang="en-US" altLang="zh-CN" sz="2000" b="1" dirty="0"/>
              <a:t>】</a:t>
            </a:r>
            <a:endParaRPr lang="zh-CN" altLang="en-US" sz="2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2650" y="1449048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花间一壶酒，独酌无相亲。</a:t>
            </a:r>
          </a:p>
          <a:p>
            <a:pPr marL="0" indent="0">
              <a:buNone/>
            </a:pPr>
            <a:r>
              <a:rPr lang="zh-CN" altLang="en-US" dirty="0"/>
              <a:t>举杯邀明月，对影成三人。</a:t>
            </a:r>
          </a:p>
          <a:p>
            <a:pPr marL="0" indent="0">
              <a:buNone/>
            </a:pPr>
            <a:r>
              <a:rPr lang="zh-CN" altLang="en-US" dirty="0"/>
              <a:t>月既不解饮，影徒随我身。</a:t>
            </a:r>
          </a:p>
          <a:p>
            <a:pPr marL="0" indent="0">
              <a:buNone/>
            </a:pPr>
            <a:r>
              <a:rPr lang="zh-CN" altLang="en-US" dirty="0"/>
              <a:t>暂伴月将影，行乐须及春。</a:t>
            </a:r>
          </a:p>
          <a:p>
            <a:pPr marL="0" indent="0">
              <a:buNone/>
            </a:pPr>
            <a:r>
              <a:rPr lang="zh-CN" altLang="en-US" dirty="0"/>
              <a:t>我歌月徘徊，我舞影零乱。</a:t>
            </a:r>
          </a:p>
          <a:p>
            <a:pPr marL="0" indent="0">
              <a:buNone/>
            </a:pPr>
            <a:r>
              <a:rPr lang="zh-CN" altLang="en-US" dirty="0"/>
              <a:t>醒时相交欢，醉后各分散。</a:t>
            </a:r>
          </a:p>
          <a:p>
            <a:pPr marL="0" indent="0">
              <a:buNone/>
            </a:pPr>
            <a:r>
              <a:rPr lang="zh-CN" altLang="en-US" dirty="0"/>
              <a:t>永结无情游，相期邈</a:t>
            </a:r>
            <a:r>
              <a:rPr lang="en-US" altLang="zh-CN" dirty="0" err="1"/>
              <a:t>miǎo</a:t>
            </a:r>
            <a:r>
              <a:rPr lang="zh-CN" altLang="en-US" dirty="0"/>
              <a:t>云汉。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32" y="0"/>
            <a:ext cx="34381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90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612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0" y="928914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084526" y="779033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073098" y="1209124"/>
            <a:ext cx="1848681" cy="6087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05231" y="969918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洛阳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20705" y="969918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长安</a:t>
            </a:r>
          </a:p>
        </p:txBody>
      </p:sp>
    </p:spTree>
    <p:extLst>
      <p:ext uri="{BB962C8B-B14F-4D97-AF65-F5344CB8AC3E}">
        <p14:creationId xmlns:p14="http://schemas.microsoft.com/office/powerpoint/2010/main" val="611879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8573407" cy="814727"/>
          </a:xfrm>
        </p:spPr>
        <p:txBody>
          <a:bodyPr>
            <a:normAutofit fontScale="90000"/>
          </a:bodyPr>
          <a:lstStyle/>
          <a:p>
            <a:r>
              <a:rPr lang="zh-CN" altLang="en-US" sz="2700" dirty="0"/>
              <a:t>第一次</a:t>
            </a:r>
            <a:r>
              <a:rPr lang="zh-CN" altLang="zh-CN" sz="2700" dirty="0"/>
              <a:t>在</a:t>
            </a:r>
            <a:r>
              <a:rPr lang="zh-CN" altLang="en-US" sz="2700" dirty="0"/>
              <a:t>洛阳</a:t>
            </a:r>
            <a:r>
              <a:rPr lang="zh-CN" altLang="zh-CN" sz="2700" dirty="0"/>
              <a:t>，李白</a:t>
            </a:r>
            <a:r>
              <a:rPr lang="en-US" altLang="zh-CN" sz="2700" dirty="0"/>
              <a:t>44</a:t>
            </a:r>
            <a:r>
              <a:rPr lang="zh-CN" altLang="zh-CN" sz="2700" dirty="0"/>
              <a:t>遇到了</a:t>
            </a:r>
            <a:r>
              <a:rPr lang="en-US" altLang="zh-CN" sz="2700" dirty="0"/>
              <a:t>33 </a:t>
            </a:r>
            <a:r>
              <a:rPr lang="zh-CN" altLang="zh-CN" sz="2700" dirty="0"/>
              <a:t>岁的杜甫</a:t>
            </a:r>
            <a:r>
              <a:rPr lang="zh-CN" altLang="en-US" sz="2700" dirty="0"/>
              <a:t>、还有高适</a:t>
            </a:r>
            <a:br>
              <a:rPr lang="zh-CN" altLang="zh-CN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41" y="652633"/>
            <a:ext cx="4838303" cy="352289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728" y="3059028"/>
            <a:ext cx="7886700" cy="32635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zh-CN" dirty="0"/>
          </a:p>
          <a:p>
            <a:pPr marL="0" indent="0">
              <a:buNone/>
            </a:pPr>
            <a:r>
              <a:rPr lang="zh-CN" altLang="zh-CN" dirty="0"/>
              <a:t>三位大佬手牵着手，一路寻仙问道，采药炼丹、痛饮狂歌，晚上还盖一条被子。</a:t>
            </a:r>
            <a:r>
              <a:rPr lang="zh-CN" altLang="en-US" dirty="0"/>
              <a:t>顺手发了一条朋友圈“醉眠秋共被，携手日同行”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09163E-0E28-4F7D-B76B-6AE0318A13E6}"/>
              </a:ext>
            </a:extLst>
          </p:cNvPr>
          <p:cNvSpPr txBox="1"/>
          <p:nvPr/>
        </p:nvSpPr>
        <p:spPr>
          <a:xfrm>
            <a:off x="7810500" y="652633"/>
            <a:ext cx="12801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【</a:t>
            </a:r>
            <a:r>
              <a:rPr lang="zh-CN" altLang="en-US" sz="1000" dirty="0"/>
              <a:t>别董大</a:t>
            </a:r>
            <a:r>
              <a:rPr lang="en-US" altLang="zh-CN" sz="1000" dirty="0"/>
              <a:t>】</a:t>
            </a:r>
          </a:p>
          <a:p>
            <a:r>
              <a:rPr lang="zh-CN" altLang="en-US" sz="1000" dirty="0"/>
              <a:t>千里黄云白日曛，</a:t>
            </a:r>
            <a:endParaRPr lang="en-US" altLang="zh-CN" sz="1000" dirty="0"/>
          </a:p>
          <a:p>
            <a:r>
              <a:rPr lang="zh-CN" altLang="en-US" sz="1000" dirty="0"/>
              <a:t>北风吹雁雪纷纷。</a:t>
            </a:r>
            <a:endParaRPr lang="en-US" altLang="zh-CN" sz="1000" dirty="0"/>
          </a:p>
          <a:p>
            <a:r>
              <a:rPr lang="zh-CN" altLang="en-US" sz="1000" dirty="0"/>
              <a:t>莫愁前路无知己，</a:t>
            </a:r>
            <a:endParaRPr lang="en-US" altLang="zh-CN" sz="1000" dirty="0"/>
          </a:p>
          <a:p>
            <a:r>
              <a:rPr lang="zh-CN" altLang="en-US" sz="1000" dirty="0"/>
              <a:t>天下谁人不识君。</a:t>
            </a:r>
          </a:p>
        </p:txBody>
      </p:sp>
    </p:spTree>
    <p:extLst>
      <p:ext uri="{BB962C8B-B14F-4D97-AF65-F5344CB8AC3E}">
        <p14:creationId xmlns:p14="http://schemas.microsoft.com/office/powerpoint/2010/main" val="3513990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1"/>
            <a:ext cx="9144000" cy="50612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3084526" y="779033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256003" y="-112696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4181179" y="370294"/>
            <a:ext cx="2960209" cy="68936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235272" y="992845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洛阳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20705" y="969918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长安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00785" y="18027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东鲁</a:t>
            </a:r>
          </a:p>
        </p:txBody>
      </p:sp>
      <p:sp>
        <p:nvSpPr>
          <p:cNvPr id="27" name="椭圆 26"/>
          <p:cNvSpPr/>
          <p:nvPr/>
        </p:nvSpPr>
        <p:spPr>
          <a:xfrm>
            <a:off x="8598799" y="2057775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009966" y="4698802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庐山</a:t>
            </a:r>
          </a:p>
        </p:txBody>
      </p:sp>
      <p:sp>
        <p:nvSpPr>
          <p:cNvPr id="29" name="椭圆 28"/>
          <p:cNvSpPr/>
          <p:nvPr/>
        </p:nvSpPr>
        <p:spPr>
          <a:xfrm>
            <a:off x="3742122" y="4450478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773593" y="2248820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金陵</a:t>
            </a: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4040847" y="1165280"/>
            <a:ext cx="4306740" cy="10927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H="1">
            <a:off x="4750780" y="2544951"/>
            <a:ext cx="3661568" cy="20497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7332135" y="3644034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472718" y="3899507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当涂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4804736" y="4179063"/>
            <a:ext cx="2451267" cy="5426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72718" y="605074"/>
            <a:ext cx="191177" cy="298186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8130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8801" y="1001486"/>
            <a:ext cx="8167007" cy="3703524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>
                <a:solidFill>
                  <a:srgbClr val="00B050"/>
                </a:solidFill>
              </a:rPr>
              <a:t>春天想起你，冬天也想起你； </a:t>
            </a:r>
            <a:br>
              <a:rPr lang="zh-CN" altLang="en-US" sz="1600" dirty="0"/>
            </a:br>
            <a:r>
              <a:rPr lang="en-US" altLang="zh-CN" sz="1600" dirty="0"/>
              <a:t>《</a:t>
            </a:r>
            <a:r>
              <a:rPr lang="zh-CN" altLang="en-US" sz="1600" dirty="0"/>
              <a:t>春日忆李白</a:t>
            </a:r>
            <a:r>
              <a:rPr lang="en-US" altLang="zh-CN" sz="1600" dirty="0"/>
              <a:t>》</a:t>
            </a:r>
            <a:r>
              <a:rPr lang="zh-CN" altLang="en-US" sz="1600" dirty="0"/>
              <a:t>：白也诗无敌，飘然思不群。 </a:t>
            </a:r>
            <a:br>
              <a:rPr lang="zh-CN" altLang="en-US" sz="1600" dirty="0"/>
            </a:br>
            <a:r>
              <a:rPr lang="en-US" altLang="zh-CN" sz="1600" dirty="0"/>
              <a:t>《</a:t>
            </a:r>
            <a:r>
              <a:rPr lang="zh-CN" altLang="en-US" sz="1600" dirty="0"/>
              <a:t>冬日有怀李白</a:t>
            </a:r>
            <a:r>
              <a:rPr lang="en-US" altLang="zh-CN" sz="1600" dirty="0"/>
              <a:t>》</a:t>
            </a:r>
            <a:r>
              <a:rPr lang="zh-CN" altLang="en-US" sz="1600" dirty="0"/>
              <a:t>：寂寞书斋里，终朝独尔思。 </a:t>
            </a:r>
            <a:br>
              <a:rPr lang="zh-CN" altLang="en-US" sz="1600" dirty="0"/>
            </a:br>
            <a:r>
              <a:rPr lang="zh-CN" altLang="en-US" sz="1600" dirty="0">
                <a:solidFill>
                  <a:srgbClr val="00B050"/>
                </a:solidFill>
              </a:rPr>
              <a:t>起风了想你，梦里还是想你</a:t>
            </a:r>
            <a:r>
              <a:rPr lang="en-US" altLang="zh-CN" sz="1600" dirty="0">
                <a:solidFill>
                  <a:srgbClr val="00B050"/>
                </a:solidFill>
              </a:rPr>
              <a:t>~ </a:t>
            </a:r>
            <a:br>
              <a:rPr lang="en-US" altLang="zh-CN" sz="1600" dirty="0"/>
            </a:br>
            <a:r>
              <a:rPr lang="en-US" altLang="zh-CN" sz="1600" dirty="0"/>
              <a:t>《</a:t>
            </a:r>
            <a:r>
              <a:rPr lang="zh-CN" altLang="en-US" sz="1600" dirty="0"/>
              <a:t>天末怀李白</a:t>
            </a:r>
            <a:r>
              <a:rPr lang="en-US" altLang="zh-CN" sz="1600" dirty="0"/>
              <a:t>》</a:t>
            </a:r>
            <a:r>
              <a:rPr lang="zh-CN" altLang="en-US" sz="1600" dirty="0"/>
              <a:t>：凉风起天末，君子意如何。 </a:t>
            </a:r>
            <a:br>
              <a:rPr lang="zh-CN" altLang="en-US" sz="1600" dirty="0"/>
            </a:br>
            <a:r>
              <a:rPr lang="en-US" altLang="zh-CN" sz="1600" dirty="0"/>
              <a:t>《</a:t>
            </a:r>
            <a:r>
              <a:rPr lang="zh-CN" altLang="en-US" sz="1600" dirty="0"/>
              <a:t>梦李白</a:t>
            </a:r>
            <a:r>
              <a:rPr lang="en-US" altLang="zh-CN" sz="1600" dirty="0"/>
              <a:t>》</a:t>
            </a:r>
            <a:r>
              <a:rPr lang="zh-CN" altLang="en-US" sz="1600" dirty="0"/>
              <a:t>：三夜频梦君，情亲见君意。 </a:t>
            </a:r>
            <a:br>
              <a:rPr lang="en-US" altLang="zh-CN" sz="1600" dirty="0"/>
            </a:br>
            <a:r>
              <a:rPr lang="en-US" altLang="zh-CN" sz="1600" dirty="0"/>
              <a:t>《</a:t>
            </a:r>
            <a:r>
              <a:rPr lang="zh-CN" altLang="en-US" sz="1600" dirty="0"/>
              <a:t>寄李十二白二十韵</a:t>
            </a:r>
            <a:r>
              <a:rPr lang="en-US" altLang="zh-CN" sz="1600" dirty="0"/>
              <a:t>》</a:t>
            </a:r>
            <a:r>
              <a:rPr lang="zh-CN" altLang="en-US" sz="1600" dirty="0"/>
              <a:t>：笔落惊风雨，诗成泣鬼神。 </a:t>
            </a:r>
            <a:br>
              <a:rPr lang="zh-CN" altLang="en-US" sz="1600" dirty="0"/>
            </a:br>
            <a:r>
              <a:rPr lang="en-US" altLang="zh-CN" sz="1600" dirty="0"/>
              <a:t>《</a:t>
            </a:r>
            <a:r>
              <a:rPr lang="zh-CN" altLang="en-US" sz="1600" dirty="0"/>
              <a:t>赠李白</a:t>
            </a:r>
            <a:r>
              <a:rPr lang="en-US" altLang="zh-CN" sz="1600" dirty="0"/>
              <a:t>》</a:t>
            </a:r>
            <a:r>
              <a:rPr lang="zh-CN" altLang="en-US" sz="1600" dirty="0"/>
              <a:t>：痛饮狂歌空度日，飞扬跋扈为谁雄。 </a:t>
            </a:r>
            <a:br>
              <a:rPr lang="zh-CN" altLang="en-US" sz="1600" dirty="0"/>
            </a:br>
            <a:r>
              <a:rPr lang="zh-CN" altLang="en-US" sz="1600" dirty="0">
                <a:solidFill>
                  <a:srgbClr val="00B050"/>
                </a:solidFill>
              </a:rPr>
              <a:t>为了你，我可以与全世界为敌！ </a:t>
            </a:r>
            <a:br>
              <a:rPr lang="zh-CN" altLang="en-US" sz="1600" dirty="0"/>
            </a:b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42" y="2768134"/>
            <a:ext cx="2598057" cy="23753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22609" y="2324064"/>
            <a:ext cx="26084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李白：思君若汶水，浩荡寄南征</a:t>
            </a: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第二次在山东相逢</a:t>
            </a:r>
          </a:p>
        </p:txBody>
      </p:sp>
      <p:sp>
        <p:nvSpPr>
          <p:cNvPr id="8" name="矩形 7"/>
          <p:cNvSpPr/>
          <p:nvPr/>
        </p:nvSpPr>
        <p:spPr>
          <a:xfrm>
            <a:off x="5646055" y="1029791"/>
            <a:ext cx="4572000" cy="98828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【</a:t>
            </a:r>
            <a:r>
              <a:rPr lang="zh-CN" altLang="zh-CN" b="1" dirty="0"/>
              <a:t>戏赠杜甫</a:t>
            </a:r>
            <a:r>
              <a:rPr lang="en-US" altLang="zh-CN" b="1" dirty="0"/>
              <a:t>】</a:t>
            </a:r>
            <a:br>
              <a:rPr lang="en-US" altLang="zh-CN" b="1" dirty="0"/>
            </a:br>
            <a:r>
              <a:rPr lang="zh-CN" altLang="zh-CN" dirty="0"/>
              <a:t>饭颗山头逢杜甫，顶戴笠子日卓午。</a:t>
            </a:r>
            <a:r>
              <a:rPr lang="en-US" altLang="zh-CN" dirty="0"/>
              <a:t> </a:t>
            </a:r>
            <a:endParaRPr lang="zh-CN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借问别来太瘦生，总为从前作诗苦。</a:t>
            </a:r>
          </a:p>
        </p:txBody>
      </p:sp>
    </p:spTree>
    <p:extLst>
      <p:ext uri="{BB962C8B-B14F-4D97-AF65-F5344CB8AC3E}">
        <p14:creationId xmlns:p14="http://schemas.microsoft.com/office/powerpoint/2010/main" val="2810379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370760" y="1005029"/>
            <a:ext cx="0" cy="20771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59" y="2447733"/>
            <a:ext cx="704090" cy="644654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0" y="-2483"/>
            <a:ext cx="3669957" cy="5145983"/>
          </a:xfrm>
          <a:custGeom>
            <a:avLst/>
            <a:gdLst>
              <a:gd name="connsiteX0" fmla="*/ 0 w 2819987"/>
              <a:gd name="connsiteY0" fmla="*/ 0 h 3954162"/>
              <a:gd name="connsiteX1" fmla="*/ 842906 w 2819987"/>
              <a:gd name="connsiteY1" fmla="*/ 0 h 3954162"/>
              <a:gd name="connsiteX2" fmla="*/ 2819987 w 2819987"/>
              <a:gd name="connsiteY2" fmla="*/ 1977081 h 3954162"/>
              <a:gd name="connsiteX3" fmla="*/ 842906 w 2819987"/>
              <a:gd name="connsiteY3" fmla="*/ 3954162 h 3954162"/>
              <a:gd name="connsiteX4" fmla="*/ 0 w 2819987"/>
              <a:gd name="connsiteY4" fmla="*/ 3954162 h 395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987" h="3954162">
                <a:moveTo>
                  <a:pt x="0" y="0"/>
                </a:moveTo>
                <a:lnTo>
                  <a:pt x="842906" y="0"/>
                </a:lnTo>
                <a:cubicBezTo>
                  <a:pt x="1934818" y="0"/>
                  <a:pt x="2819987" y="885169"/>
                  <a:pt x="2819987" y="1977081"/>
                </a:cubicBezTo>
                <a:cubicBezTo>
                  <a:pt x="2819987" y="3068993"/>
                  <a:pt x="1934818" y="3954162"/>
                  <a:pt x="842906" y="3954162"/>
                </a:cubicBezTo>
                <a:lnTo>
                  <a:pt x="0" y="3954162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TextBox 14"/>
          <p:cNvSpPr txBox="1"/>
          <p:nvPr/>
        </p:nvSpPr>
        <p:spPr>
          <a:xfrm>
            <a:off x="4248844" y="1778319"/>
            <a:ext cx="337591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75" dirty="0">
                <a:ea typeface="方正祥隶繁体"/>
              </a:rPr>
              <a:t>第四篇：老年时的李白（</a:t>
            </a:r>
            <a:r>
              <a:rPr lang="en-US" altLang="zh-CN" sz="1875" dirty="0">
                <a:ea typeface="方正祥隶繁体"/>
              </a:rPr>
              <a:t>54</a:t>
            </a:r>
            <a:r>
              <a:rPr lang="zh-CN" altLang="en-US" sz="1875" dirty="0">
                <a:ea typeface="方正祥隶繁体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88242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73" y="116975"/>
            <a:ext cx="3690897" cy="2205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2589951"/>
            <a:ext cx="3871772" cy="2417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2777"/>
          <a:stretch/>
        </p:blipFill>
        <p:spPr>
          <a:xfrm>
            <a:off x="478972" y="116975"/>
            <a:ext cx="3871772" cy="22053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072" y="2589951"/>
            <a:ext cx="3690897" cy="24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2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3008"/>
            <a:ext cx="9144000" cy="218049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18813" y="1043172"/>
            <a:ext cx="570637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950" dirty="0">
                <a:latin typeface="华文隶书" panose="02010800040101010101" pitchFamily="2" charset="-122"/>
                <a:ea typeface="华文隶书" panose="02010800040101010101" pitchFamily="2" charset="-122"/>
              </a:rPr>
              <a:t>梦回大唐   诗仙李白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20938" y="2176214"/>
            <a:ext cx="190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主讲人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饶辉龙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8473175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6" y="82300"/>
            <a:ext cx="9144000" cy="50612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8134117" y="3070071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962640" y="4656324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482722" y="3849704"/>
            <a:ext cx="878114" cy="68217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5040537" y="3672714"/>
            <a:ext cx="3093580" cy="111844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3438447" y="4374517"/>
            <a:ext cx="524193" cy="41663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170990" y="4847369"/>
            <a:ext cx="58993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庐山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53730" y="3261116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当涂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597742" y="4068334"/>
            <a:ext cx="74081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白帝城</a:t>
            </a:r>
          </a:p>
        </p:txBody>
      </p:sp>
    </p:spTree>
    <p:extLst>
      <p:ext uri="{BB962C8B-B14F-4D97-AF65-F5344CB8AC3E}">
        <p14:creationId xmlns:p14="http://schemas.microsoft.com/office/powerpoint/2010/main" val="174387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639146" y="1106853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108323" y="3020143"/>
            <a:ext cx="4819277" cy="1186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3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750" y="3105671"/>
            <a:ext cx="4540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【</a:t>
            </a:r>
            <a:r>
              <a:rPr lang="zh-CN" altLang="en-US" sz="2000" dirty="0">
                <a:latin typeface="+mn-ea"/>
              </a:rPr>
              <a:t>高适回信</a:t>
            </a:r>
            <a:r>
              <a:rPr lang="en-US" altLang="zh-CN" sz="2000" dirty="0">
                <a:latin typeface="+mn-ea"/>
              </a:rPr>
              <a:t>】</a:t>
            </a:r>
          </a:p>
          <a:p>
            <a:r>
              <a:rPr lang="zh-CN" altLang="en-US" sz="2000" dirty="0">
                <a:latin typeface="+mn-ea"/>
              </a:rPr>
              <a:t>恨君不是季广深，无权无势更无兵。</a:t>
            </a:r>
            <a:endParaRPr lang="en-US" altLang="zh-CN" sz="2000" dirty="0">
              <a:latin typeface="+mn-ea"/>
            </a:endParaRPr>
          </a:p>
          <a:p>
            <a:r>
              <a:rPr lang="zh-CN" altLang="en-US" sz="2000" dirty="0">
                <a:latin typeface="+mn-ea"/>
              </a:rPr>
              <a:t>一介布衣等尘土，管仲难救鲍叔卿。</a:t>
            </a:r>
          </a:p>
        </p:txBody>
      </p:sp>
      <p:sp>
        <p:nvSpPr>
          <p:cNvPr id="8" name="矩形 7"/>
          <p:cNvSpPr/>
          <p:nvPr/>
        </p:nvSpPr>
        <p:spPr>
          <a:xfrm>
            <a:off x="3504693" y="838555"/>
            <a:ext cx="5264778" cy="1186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013" dirty="0">
              <a:solidFill>
                <a:schemeClr val="tx1">
                  <a:lumMod val="65000"/>
                  <a:lumOff val="3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3504694" y="954453"/>
            <a:ext cx="52647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【</a:t>
            </a:r>
            <a:r>
              <a:rPr lang="zh-CN" altLang="en-US" sz="2000" b="1" dirty="0"/>
              <a:t>送张秀才谒高中丞</a:t>
            </a:r>
            <a:r>
              <a:rPr lang="en-US" altLang="zh-CN" sz="2000" b="1" dirty="0"/>
              <a:t>】</a:t>
            </a:r>
            <a:endParaRPr lang="zh-CN" altLang="en-US" sz="2000" b="1" dirty="0"/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意托张秀才求情于高适。诗中以古喻今，古对</a:t>
            </a:r>
            <a:endParaRPr lang="en-US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张良大力推崇，今对高适赞誉有加。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5" y="2506510"/>
            <a:ext cx="3959445" cy="26369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4514" y="972646"/>
            <a:ext cx="1387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李白下狱</a:t>
            </a:r>
          </a:p>
        </p:txBody>
      </p:sp>
    </p:spTree>
    <p:extLst>
      <p:ext uri="{BB962C8B-B14F-4D97-AF65-F5344CB8AC3E}">
        <p14:creationId xmlns:p14="http://schemas.microsoft.com/office/powerpoint/2010/main" val="1726649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02" y="0"/>
            <a:ext cx="9194801" cy="51772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4822" y="816476"/>
            <a:ext cx="7886700" cy="3263504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【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早发白帝城</a:t>
            </a:r>
            <a:r>
              <a:rPr lang="en-US" altLang="zh-CN" b="1" dirty="0">
                <a:solidFill>
                  <a:schemeClr val="bg1"/>
                </a:solidFill>
                <a:latin typeface="+mn-ea"/>
              </a:rPr>
              <a:t>】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  <a:p>
            <a:endParaRPr lang="zh-CN" altLang="en-US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朝辞白帝彩云间，千里江陵一日还。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两岸猿声啼不住，轻舟已过万重山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6659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886700" cy="993775"/>
          </a:xfrm>
        </p:spPr>
        <p:txBody>
          <a:bodyPr/>
          <a:lstStyle/>
          <a:p>
            <a:r>
              <a:rPr lang="zh-CN" altLang="en-US" dirty="0"/>
              <a:t> </a:t>
            </a:r>
          </a:p>
        </p:txBody>
      </p:sp>
      <p:pic>
        <p:nvPicPr>
          <p:cNvPr id="3" name="Picture 3" descr="I:\我的模板\中国风模板\中国风模板05\宽版\页面7\切片\亭子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68084" y="1447749"/>
            <a:ext cx="3784436" cy="3590967"/>
          </a:xfrm>
          <a:prstGeom prst="rect">
            <a:avLst/>
          </a:prstGeom>
          <a:noFill/>
        </p:spPr>
      </p:pic>
      <p:grpSp>
        <p:nvGrpSpPr>
          <p:cNvPr id="4" name="组合 3"/>
          <p:cNvGrpSpPr/>
          <p:nvPr/>
        </p:nvGrpSpPr>
        <p:grpSpPr>
          <a:xfrm>
            <a:off x="374890" y="340348"/>
            <a:ext cx="3888432" cy="937357"/>
            <a:chOff x="3131840" y="798458"/>
            <a:chExt cx="3888432" cy="937357"/>
          </a:xfrm>
        </p:grpSpPr>
        <p:pic>
          <p:nvPicPr>
            <p:cNvPr id="9218" name="Picture 2" descr="C:\Users\zjd\Desktop\未命名 -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607377" y="-677079"/>
              <a:ext cx="937357" cy="38884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502561" y="1237037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+mn-ea"/>
                </a:rPr>
                <a:t>【</a:t>
              </a:r>
              <a:r>
                <a:rPr lang="zh-CN" altLang="en-US" sz="1400" b="1" dirty="0">
                  <a:solidFill>
                    <a:schemeClr val="bg1"/>
                  </a:solidFill>
                </a:rPr>
                <a:t>登金陵凤凰台</a:t>
              </a:r>
              <a:r>
                <a:rPr lang="en-US" altLang="zh-CN" sz="1400" dirty="0">
                  <a:solidFill>
                    <a:schemeClr val="bg1"/>
                  </a:solidFill>
                </a:rPr>
                <a:t>】</a:t>
              </a:r>
              <a:endParaRPr lang="zh-CN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7" name="内容占位符 2"/>
          <p:cNvSpPr txBox="1">
            <a:spLocks/>
          </p:cNvSpPr>
          <p:nvPr/>
        </p:nvSpPr>
        <p:spPr>
          <a:xfrm>
            <a:off x="628650" y="1369219"/>
            <a:ext cx="4839434" cy="1613467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凤凰台上凤凰游，凤去台空江自流。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吴宫花草埋幽径，晋代衣冠成古丘。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三山半落青天外，二水中分白鹭洲。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/>
              <a:t>总为浮云能蔽日，长安不见使人愁。</a:t>
            </a: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04421" y="3541341"/>
            <a:ext cx="73224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注释：</a:t>
            </a:r>
            <a:endParaRPr lang="en-US" altLang="zh-CN" sz="1100" dirty="0">
              <a:latin typeface="+mj-ea"/>
              <a:ea typeface="+mj-ea"/>
            </a:endParaRPr>
          </a:p>
          <a:p>
            <a:r>
              <a:rPr lang="zh-CN" altLang="en-US" sz="1100" dirty="0"/>
              <a:t>凤凰台上曾经有凤凰来悠游，凤去台空只有江水依旧东流。</a:t>
            </a:r>
          </a:p>
          <a:p>
            <a:r>
              <a:rPr lang="zh-CN" altLang="en-US" sz="1100" dirty="0"/>
              <a:t>吴宫鲜花芳草埋着荒凉小径，晋代多少王族已成荒冢古丘。</a:t>
            </a:r>
          </a:p>
          <a:p>
            <a:r>
              <a:rPr lang="zh-CN" altLang="en-US" sz="1100" dirty="0"/>
              <a:t>三山云雾中隐现如落青天外，江水被白鹭洲分成两条河流。</a:t>
            </a:r>
          </a:p>
          <a:p>
            <a:r>
              <a:rPr lang="zh-CN" altLang="en-US" sz="1100" dirty="0"/>
              <a:t>总有奸臣当道犹如浮云遮日，长安望不见心中郁闷长怀愁。</a:t>
            </a:r>
          </a:p>
        </p:txBody>
      </p:sp>
    </p:spTree>
    <p:extLst>
      <p:ext uri="{BB962C8B-B14F-4D97-AF65-F5344CB8AC3E}">
        <p14:creationId xmlns:p14="http://schemas.microsoft.com/office/powerpoint/2010/main" val="370724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98"/>
          <a:stretch/>
        </p:blipFill>
        <p:spPr>
          <a:xfrm>
            <a:off x="3451069" y="740742"/>
            <a:ext cx="5588000" cy="3833132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204762" y="1441552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latin typeface="+mn-ea"/>
              </a:rPr>
              <a:t>【</a:t>
            </a:r>
            <a:r>
              <a:rPr lang="zh-CN" altLang="en-US" dirty="0"/>
              <a:t>独坐敬亭山</a:t>
            </a:r>
            <a:r>
              <a:rPr lang="en-US" altLang="zh-CN" dirty="0"/>
              <a:t>】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chemeClr val="bg1"/>
                </a:solidFill>
                <a:latin typeface="+mn-ea"/>
              </a:rPr>
              <a:t>】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dirty="0"/>
              <a:t>众鸟高飞尽，孤云独去闲。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相看两不厌，只有敬亭山。</a:t>
            </a:r>
          </a:p>
        </p:txBody>
      </p:sp>
    </p:spTree>
    <p:extLst>
      <p:ext uri="{BB962C8B-B14F-4D97-AF65-F5344CB8AC3E}">
        <p14:creationId xmlns:p14="http://schemas.microsoft.com/office/powerpoint/2010/main" val="2756318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"/>
          <a:stretch/>
        </p:blipFill>
        <p:spPr>
          <a:xfrm>
            <a:off x="5498193" y="2605314"/>
            <a:ext cx="3645807" cy="2538186"/>
          </a:xfrm>
          <a:prstGeom prst="rect">
            <a:avLst/>
          </a:prstGeom>
        </p:spPr>
      </p:pic>
      <p:sp>
        <p:nvSpPr>
          <p:cNvPr id="17" name="Rectangle 58"/>
          <p:cNvSpPr>
            <a:spLocks noChangeArrowheads="1"/>
          </p:cNvSpPr>
          <p:nvPr/>
        </p:nvSpPr>
        <p:spPr bwMode="auto">
          <a:xfrm>
            <a:off x="3712552" y="101112"/>
            <a:ext cx="1308683" cy="276999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7181F"/>
              </a:buClr>
              <a:buSzTx/>
              <a:buFontTx/>
              <a:buNone/>
              <a:tabLst>
                <a:tab pos="3345656" algn="l"/>
              </a:tabLst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宋体" pitchFamily="2" charset="-122"/>
                <a:ea typeface="宋体" pitchFamily="2" charset="-122"/>
                <a:cs typeface="+mn-cs"/>
              </a:rPr>
              <a:t> </a:t>
            </a:r>
          </a:p>
        </p:txBody>
      </p:sp>
      <p:pic>
        <p:nvPicPr>
          <p:cNvPr id="18" name="图片 17" descr="内页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7592" y="4714874"/>
            <a:ext cx="4800601" cy="42862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80534" y="8559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latin typeface="+mn-ea"/>
              </a:rPr>
              <a:t>【</a:t>
            </a:r>
            <a:r>
              <a:rPr lang="zh-CN" altLang="en-US" sz="2800" dirty="0"/>
              <a:t>临路歌</a:t>
            </a:r>
            <a:r>
              <a:rPr lang="en-US" altLang="zh-CN" sz="2800" dirty="0"/>
              <a:t>】</a:t>
            </a:r>
            <a:endParaRPr lang="zh-CN" altLang="en-US" sz="2800" b="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dirty="0"/>
              <a:t>大鹏飞兮振八裔</a:t>
            </a:r>
            <a:r>
              <a:rPr lang="en-US" altLang="zh-CN" dirty="0" err="1"/>
              <a:t>yì</a:t>
            </a:r>
            <a:r>
              <a:rPr lang="en-US" altLang="zh-CN" dirty="0"/>
              <a:t> </a:t>
            </a:r>
            <a:r>
              <a:rPr lang="zh-CN" altLang="en-US" dirty="0"/>
              <a:t>，中天摧兮力不济。馀</a:t>
            </a:r>
            <a:r>
              <a:rPr lang="en-US" altLang="zh-CN" dirty="0" err="1"/>
              <a:t>yú</a:t>
            </a:r>
            <a:r>
              <a:rPr lang="zh-CN" altLang="en-US" dirty="0"/>
              <a:t>风激兮万世，</a:t>
            </a:r>
            <a:br>
              <a:rPr lang="zh-CN" altLang="en-US" dirty="0"/>
            </a:br>
            <a:r>
              <a:rPr lang="zh-CN" altLang="en-US" dirty="0"/>
              <a:t>游扶桑兮挂石袂</a:t>
            </a:r>
            <a:r>
              <a:rPr lang="en-US" altLang="zh-CN" dirty="0" err="1"/>
              <a:t>mèi</a:t>
            </a:r>
            <a:r>
              <a:rPr lang="en-US" altLang="zh-CN" dirty="0"/>
              <a:t> </a:t>
            </a:r>
            <a:r>
              <a:rPr lang="zh-CN" altLang="en-US" dirty="0"/>
              <a:t>。后人得之传此，仲尼亡兮谁为出涕</a:t>
            </a:r>
            <a:r>
              <a:rPr lang="en-US" altLang="zh-CN" dirty="0" err="1"/>
              <a:t>tì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31370" y="2757625"/>
            <a:ext cx="7322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+mj-ea"/>
                <a:ea typeface="+mj-ea"/>
              </a:rPr>
              <a:t>注释：</a:t>
            </a:r>
            <a:endParaRPr lang="en-US" altLang="zh-CN" sz="1100" dirty="0">
              <a:latin typeface="+mj-ea"/>
              <a:ea typeface="+mj-ea"/>
            </a:endParaRPr>
          </a:p>
          <a:p>
            <a:r>
              <a:rPr lang="zh-CN" altLang="en-US" sz="1100" dirty="0"/>
              <a:t>大鹏奋飞啊振过八方，中天摧折啊力量不济。</a:t>
            </a:r>
          </a:p>
          <a:p>
            <a:r>
              <a:rPr lang="zh-CN" altLang="en-US" sz="1100" dirty="0"/>
              <a:t>所余之风啊可以激励万世，东游扶桑啊挂住了我的左袖。</a:t>
            </a:r>
          </a:p>
          <a:p>
            <a:r>
              <a:rPr lang="zh-CN" altLang="en-US" sz="1100" dirty="0"/>
              <a:t>后人得此消息而相传，仲尼已亡，还有谁能为我之死伤心哭泣。</a:t>
            </a:r>
          </a:p>
        </p:txBody>
      </p:sp>
    </p:spTree>
    <p:extLst>
      <p:ext uri="{BB962C8B-B14F-4D97-AF65-F5344CB8AC3E}">
        <p14:creationId xmlns:p14="http://schemas.microsoft.com/office/powerpoint/2010/main" val="22771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fade/>
      </p:transition>
    </mc:Choice>
    <mc:Fallback xmlns="">
      <p:transition spd="slow" advClick="0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825" y="0"/>
            <a:ext cx="6510349" cy="5143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C599AE9-6E1F-48F2-8D03-D0FC8B4AC0C5}"/>
              </a:ext>
            </a:extLst>
          </p:cNvPr>
          <p:cNvSpPr/>
          <p:nvPr/>
        </p:nvSpPr>
        <p:spPr>
          <a:xfrm>
            <a:off x="4407532" y="2421709"/>
            <a:ext cx="3289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Arial" panose="020B0604020202020204" pitchFamily="34" charset="0"/>
              </a:rPr>
              <a:t>tì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5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C599AE9-6E1F-48F2-8D03-D0FC8B4AC0C5}"/>
              </a:ext>
            </a:extLst>
          </p:cNvPr>
          <p:cNvSpPr/>
          <p:nvPr/>
        </p:nvSpPr>
        <p:spPr>
          <a:xfrm>
            <a:off x="1054732" y="1865449"/>
            <a:ext cx="5493812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酒入豪肠</a:t>
            </a:r>
            <a:r>
              <a:rPr lang="en-US" altLang="zh-CN" dirty="0"/>
              <a:t>,</a:t>
            </a:r>
            <a:r>
              <a:rPr lang="zh-CN" altLang="en-US" dirty="0"/>
              <a:t>七分酿成月光</a:t>
            </a:r>
            <a:r>
              <a:rPr lang="en-US" altLang="zh-CN" dirty="0"/>
              <a:t>,</a:t>
            </a:r>
            <a:r>
              <a:rPr lang="zh-CN" altLang="en-US" dirty="0"/>
              <a:t>剩下的三分啸成剑气</a:t>
            </a:r>
            <a:r>
              <a:rPr lang="en-US" altLang="zh-CN" dirty="0"/>
              <a:t>,</a:t>
            </a:r>
            <a:r>
              <a:rPr lang="zh-CN" altLang="en-US" dirty="0"/>
              <a:t>绣口一张吐就半个盛唐。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                                                   ——</a:t>
            </a:r>
            <a:r>
              <a:rPr lang="zh-CN" altLang="en-US" dirty="0"/>
              <a:t>余光中</a:t>
            </a:r>
            <a:r>
              <a:rPr lang="en-US" altLang="zh-CN" dirty="0"/>
              <a:t>《</a:t>
            </a:r>
            <a:r>
              <a:rPr lang="zh-CN" altLang="en-US" dirty="0"/>
              <a:t>寻李白</a:t>
            </a:r>
            <a:r>
              <a:rPr lang="en-US" altLang="zh-CN" dirty="0"/>
              <a:t>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29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" y="2533036"/>
            <a:ext cx="3688934" cy="77429"/>
            <a:chOff x="0" y="3377381"/>
            <a:chExt cx="4918579" cy="103239"/>
          </a:xfrm>
        </p:grpSpPr>
        <p:cxnSp>
          <p:nvCxnSpPr>
            <p:cNvPr id="3" name="直接连接符 2"/>
            <p:cNvCxnSpPr>
              <a:endCxn id="8" idx="2"/>
            </p:cNvCxnSpPr>
            <p:nvPr/>
          </p:nvCxnSpPr>
          <p:spPr>
            <a:xfrm>
              <a:off x="0" y="3429000"/>
              <a:ext cx="4815340" cy="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815340" y="3377381"/>
              <a:ext cx="103239" cy="10323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733309" y="2306293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latin typeface="方正隶书繁体" panose="03000509000000000000" pitchFamily="65" charset="-122"/>
                <a:ea typeface="方正隶书繁体" panose="03000509000000000000" pitchFamily="65" charset="-122"/>
              </a:rPr>
              <a:t>谢谢观看</a:t>
            </a:r>
          </a:p>
        </p:txBody>
      </p:sp>
      <p:grpSp>
        <p:nvGrpSpPr>
          <p:cNvPr id="12" name="组合 11"/>
          <p:cNvGrpSpPr/>
          <p:nvPr/>
        </p:nvGrpSpPr>
        <p:grpSpPr>
          <a:xfrm flipH="1">
            <a:off x="5455066" y="2533036"/>
            <a:ext cx="3688934" cy="77429"/>
            <a:chOff x="0" y="3377381"/>
            <a:chExt cx="4918579" cy="103239"/>
          </a:xfrm>
        </p:grpSpPr>
        <p:cxnSp>
          <p:nvCxnSpPr>
            <p:cNvPr id="13" name="直接连接符 12"/>
            <p:cNvCxnSpPr>
              <a:endCxn id="14" idx="2"/>
            </p:cNvCxnSpPr>
            <p:nvPr/>
          </p:nvCxnSpPr>
          <p:spPr>
            <a:xfrm>
              <a:off x="0" y="3429000"/>
              <a:ext cx="4815340" cy="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/>
            <p:cNvSpPr/>
            <p:nvPr/>
          </p:nvSpPr>
          <p:spPr>
            <a:xfrm>
              <a:off x="4815340" y="3377381"/>
              <a:ext cx="103239" cy="103239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92865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30791" y="854013"/>
            <a:ext cx="17374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唐朝：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万国来朝，是当时世界上最强盛的国家之一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>
                <a:latin typeface="+mj-ea"/>
                <a:ea typeface="+mj-ea"/>
              </a:rPr>
              <a:t>21</a:t>
            </a:r>
            <a:r>
              <a:rPr lang="zh-CN" altLang="en-US" sz="1600" dirty="0">
                <a:latin typeface="+mj-ea"/>
                <a:ea typeface="+mj-ea"/>
              </a:rPr>
              <a:t>位皇帝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共</a:t>
            </a:r>
            <a:r>
              <a:rPr lang="en-US" altLang="zh-CN" sz="1600" dirty="0">
                <a:latin typeface="+mj-ea"/>
                <a:ea typeface="+mj-ea"/>
              </a:rPr>
              <a:t>289</a:t>
            </a:r>
            <a:r>
              <a:rPr lang="zh-CN" altLang="en-US" sz="1600" dirty="0">
                <a:latin typeface="+mj-ea"/>
                <a:ea typeface="+mj-ea"/>
              </a:rPr>
              <a:t>年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4" y="0"/>
            <a:ext cx="65403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23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31385" y="3243237"/>
            <a:ext cx="1616621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唐朝第一位皇帝：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李渊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与李世民一起打天下，推翻隋朝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35" y="870067"/>
            <a:ext cx="1682152" cy="195711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75" y="842519"/>
            <a:ext cx="1842527" cy="1984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" y="870066"/>
            <a:ext cx="1895426" cy="20154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738" y="857794"/>
            <a:ext cx="1622019" cy="2009210"/>
          </a:xfrm>
          <a:prstGeom prst="rect">
            <a:avLst/>
          </a:prstGeom>
        </p:spPr>
      </p:pic>
      <p:sp>
        <p:nvSpPr>
          <p:cNvPr id="11" name="TextBox 8"/>
          <p:cNvSpPr txBox="1"/>
          <p:nvPr/>
        </p:nvSpPr>
        <p:spPr>
          <a:xfrm>
            <a:off x="2434875" y="3251418"/>
            <a:ext cx="2085687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唐朝第二位皇帝：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唐太宗</a:t>
            </a:r>
            <a:r>
              <a: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李世民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626</a:t>
            </a:r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年玄武门之变夺位登基后，开创了著名的贞观之治</a:t>
            </a:r>
            <a:endParaRPr lang="en-US" altLang="zh-CN" sz="101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中国历史上最杰出的皇帝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4853739" y="3251419"/>
            <a:ext cx="1868395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唐朝第六位皇帝：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武则天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中华帝国唯一的女皇帝杰出的女人，有绝顶的才能和超人的智慧，心狠手辣</a:t>
            </a:r>
          </a:p>
        </p:txBody>
      </p:sp>
      <p:sp>
        <p:nvSpPr>
          <p:cNvPr id="15" name="TextBox 8"/>
          <p:cNvSpPr txBox="1"/>
          <p:nvPr/>
        </p:nvSpPr>
        <p:spPr>
          <a:xfrm>
            <a:off x="6921922" y="3251418"/>
            <a:ext cx="2096717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唐朝第七位皇帝：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唐玄宗</a:t>
            </a:r>
            <a:r>
              <a:rPr lang="en-US" altLang="zh-CN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01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李隆基</a:t>
            </a:r>
            <a:endParaRPr lang="en-US" altLang="zh-CN" sz="1013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13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因风流而毁了大唐盛世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11521" y="4286258"/>
            <a:ext cx="19603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有名的诗人：贺知章、张九龄、王之涣、孟浩然、王昌龄、王维、李白、杜甫、高适等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187180" y="4286259"/>
            <a:ext cx="2212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华文新魏" panose="02010800040101010101" pitchFamily="2" charset="-122"/>
                <a:ea typeface="华文新魏" panose="02010800040101010101" pitchFamily="2" charset="-122"/>
              </a:rPr>
              <a:t>有名的诗人：李世民（赠萧瑜）、卢照邻（浴浪鸟）、骆宾王（咏鹅）、王勃（送杜少府之任蜀州）、杨炯（从军行）</a:t>
            </a:r>
          </a:p>
        </p:txBody>
      </p:sp>
    </p:spTree>
    <p:extLst>
      <p:ext uri="{BB962C8B-B14F-4D97-AF65-F5344CB8AC3E}">
        <p14:creationId xmlns:p14="http://schemas.microsoft.com/office/powerpoint/2010/main" val="2744719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714557" y="80267"/>
            <a:ext cx="1812925" cy="517462"/>
            <a:chOff x="4952742" y="107022"/>
            <a:chExt cx="2417233" cy="689949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4952742" y="700947"/>
              <a:ext cx="2286516" cy="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484" y="107022"/>
              <a:ext cx="2376491" cy="689949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8" y="763591"/>
            <a:ext cx="1914525" cy="27574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46290" y="4039177"/>
            <a:ext cx="6099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李白（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701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年－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762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年） ，字太白，号青莲居士，又号“谪仙人”，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是唐代伟大的浪漫主义诗人，被后人誉为“诗仙”，与杜甫并称为“李杜”</a:t>
            </a:r>
          </a:p>
        </p:txBody>
      </p:sp>
    </p:spTree>
    <p:extLst>
      <p:ext uri="{BB962C8B-B14F-4D97-AF65-F5344CB8AC3E}">
        <p14:creationId xmlns:p14="http://schemas.microsoft.com/office/powerpoint/2010/main" val="1504342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592" y="0"/>
            <a:ext cx="588968" cy="1814020"/>
          </a:xfrm>
          <a:prstGeom prst="rect">
            <a:avLst/>
          </a:prstGeom>
        </p:spPr>
      </p:pic>
      <p:sp>
        <p:nvSpPr>
          <p:cNvPr id="15" name="泪滴形 14"/>
          <p:cNvSpPr/>
          <p:nvPr/>
        </p:nvSpPr>
        <p:spPr>
          <a:xfrm rot="18871186">
            <a:off x="7933559" y="1752056"/>
            <a:ext cx="269994" cy="269994"/>
          </a:xfrm>
          <a:prstGeom prst="teardrop">
            <a:avLst>
              <a:gd name="adj" fmla="val 122223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7" name="矩形 16"/>
          <p:cNvSpPr/>
          <p:nvPr/>
        </p:nvSpPr>
        <p:spPr>
          <a:xfrm>
            <a:off x="7316081" y="0"/>
            <a:ext cx="1504950" cy="2209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40" y="0"/>
            <a:ext cx="65905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85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7370760" y="1005029"/>
            <a:ext cx="0" cy="20771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59" y="2447733"/>
            <a:ext cx="704090" cy="644654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0" y="-2483"/>
            <a:ext cx="3669957" cy="5145983"/>
          </a:xfrm>
          <a:custGeom>
            <a:avLst/>
            <a:gdLst>
              <a:gd name="connsiteX0" fmla="*/ 0 w 2819987"/>
              <a:gd name="connsiteY0" fmla="*/ 0 h 3954162"/>
              <a:gd name="connsiteX1" fmla="*/ 842906 w 2819987"/>
              <a:gd name="connsiteY1" fmla="*/ 0 h 3954162"/>
              <a:gd name="connsiteX2" fmla="*/ 2819987 w 2819987"/>
              <a:gd name="connsiteY2" fmla="*/ 1977081 h 3954162"/>
              <a:gd name="connsiteX3" fmla="*/ 842906 w 2819987"/>
              <a:gd name="connsiteY3" fmla="*/ 3954162 h 3954162"/>
              <a:gd name="connsiteX4" fmla="*/ 0 w 2819987"/>
              <a:gd name="connsiteY4" fmla="*/ 3954162 h 3954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9987" h="3954162">
                <a:moveTo>
                  <a:pt x="0" y="0"/>
                </a:moveTo>
                <a:lnTo>
                  <a:pt x="842906" y="0"/>
                </a:lnTo>
                <a:cubicBezTo>
                  <a:pt x="1934818" y="0"/>
                  <a:pt x="2819987" y="885169"/>
                  <a:pt x="2819987" y="1977081"/>
                </a:cubicBezTo>
                <a:cubicBezTo>
                  <a:pt x="2819987" y="3068993"/>
                  <a:pt x="1934818" y="3954162"/>
                  <a:pt x="842906" y="3954162"/>
                </a:cubicBezTo>
                <a:lnTo>
                  <a:pt x="0" y="3954162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5" name="TextBox 14"/>
          <p:cNvSpPr txBox="1"/>
          <p:nvPr/>
        </p:nvSpPr>
        <p:spPr>
          <a:xfrm>
            <a:off x="3994844" y="1760448"/>
            <a:ext cx="337591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75" dirty="0">
                <a:ea typeface="方正祥隶繁体"/>
              </a:rPr>
              <a:t>第一篇：少年时的李白</a:t>
            </a:r>
          </a:p>
        </p:txBody>
      </p:sp>
    </p:spTree>
    <p:extLst>
      <p:ext uri="{BB962C8B-B14F-4D97-AF65-F5344CB8AC3E}">
        <p14:creationId xmlns:p14="http://schemas.microsoft.com/office/powerpoint/2010/main" val="3829532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1578</Words>
  <Application>Microsoft Office PowerPoint</Application>
  <PresentationFormat>全屏显示(16:9)</PresentationFormat>
  <Paragraphs>198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0" baseType="lpstr">
      <vt:lpstr>等线</vt:lpstr>
      <vt:lpstr>等线 Light</vt:lpstr>
      <vt:lpstr>方正隶书繁体</vt:lpstr>
      <vt:lpstr>华文隶书</vt:lpstr>
      <vt:lpstr>华文新魏</vt:lpstr>
      <vt:lpstr>楷体</vt:lpstr>
      <vt:lpstr>隶书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【月下独酌·其一】</vt:lpstr>
      <vt:lpstr>PowerPoint 演示文稿</vt:lpstr>
      <vt:lpstr>第一次在洛阳，李白44遇到了33 岁的杜甫、还有高适 </vt:lpstr>
      <vt:lpstr>PowerPoint 演示文稿</vt:lpstr>
      <vt:lpstr>第二次在山东相逢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TCHB20190415 ava</cp:lastModifiedBy>
  <cp:revision>47</cp:revision>
  <dcterms:created xsi:type="dcterms:W3CDTF">2016-12-25T02:27:54Z</dcterms:created>
  <dcterms:modified xsi:type="dcterms:W3CDTF">2019-07-21T02:56:44Z</dcterms:modified>
</cp:coreProperties>
</file>